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F482A-CA55-4380-B59E-35602AE71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C6C264-5C05-45F0-B47B-0F9D92F50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ACBEB-89D6-4D82-9EA5-DDB5F684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47954-6016-4251-A06E-412E2E9A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81176C-76CF-4908-A990-D57FB725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64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474AD-8552-40D1-839A-3BC0C7613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980AD7-F4AD-40C6-B015-630199B08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C39C52-E586-4D07-9573-EC43E573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200FE5-AB48-4C15-8340-6954511A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5FD95-C9FC-4A87-960E-3599F7FE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94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CB8166-8A02-4791-AE12-54D0FECB7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5BF40E-60DE-4830-86BE-88A211380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D16ED-3EA3-4B30-975F-7F3C55BF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C7AED-99D4-4396-837F-90259A0E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031B8-ED8D-4398-A4B3-70DE1339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53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ECD60-D5BF-41F5-9BF7-070E4671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B891C5-474D-4BFD-982E-720E1FACD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D08FF-E403-4AD3-83F8-9775C19D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874AF-3A7F-46B4-A0E8-FCDFD5EA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DD385-2763-43C8-B766-BF124062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55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AACCB-014A-4D59-9991-BC339FFB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B21D1D-843E-4305-85D1-941ADA031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2A0088-22B1-493F-B404-EC7B32C1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87943E-C8E1-4020-94EA-B3F5CCA7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36439-2299-499A-ACBB-DE35CEFA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3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1C4AE-8C51-4C73-91E5-364CFEB2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DA864-2515-47A5-BB05-B1F5F0514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0848C8-1BC5-40E7-9010-8613C85FD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1FF8FA-F3E9-4150-BF87-BC7C0300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F068A4-7402-42BA-B11E-432F9613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842A00-A01D-4BFF-B0B8-C6D9108F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58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5A450-3264-4924-BDE2-9E0BE8F5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5E2A00-9A88-4DA4-A5C9-767B20702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A707BF-56AA-4D25-A0EC-0A392A449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6C3B30-0BF3-4EE7-9FF8-D3035340F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005E80-032C-45B6-884A-B1CC92A9D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74381C-5B9B-4098-AAF3-528DF8A1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4A90A0-B9AF-4658-8356-9ABDC9BF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FA089A-B0EB-48F7-A114-17E7EA19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3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BD1E9-9E2B-4F3F-A296-97101790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172EC2-F265-46D1-8295-888872A26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B38E5C-75CE-41C9-A217-39E54F6A4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6B821D-7791-4073-B3C6-E985A436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303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78E6FE-FBA7-42C9-9341-CD0B9E9F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FE44BE-61CA-418B-A1E1-8FF8A937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D7EBE7-6719-45CA-93DD-71674945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54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C0696-1407-4936-8C55-12C53917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C5779-5527-4BFC-A91E-F3C374AB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E7E6A-5915-4CE2-A668-1725A7E4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051B23-FC27-4AA3-AAD6-7ADF7EE7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7B9210-6702-4C9E-A38F-492329B6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5DCBCA-6F2E-4FA1-A3DB-4899C83E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44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0FE71-F630-408B-BE19-F9567FAA1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490294-9C24-4825-B9EC-5F4E8ADC5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6FE9BD-684B-4746-AE52-EC62281DF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7330E0-A88D-4B2F-979A-92BEFEB0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E1D0E9-E6A0-4A44-9A28-87C2E1DD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1CB491-9ACC-4FC9-8280-55B0E5E1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1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4E9E31-CA3A-4DE9-9018-D271E95A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08A1B1-7134-41C5-A248-212D16306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BEBB15-D230-437E-BC87-DCBB413C4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CA232-5B38-4D10-A2A6-F889AAC8A55F}" type="datetimeFigureOut">
              <a:rPr lang="es-MX" smtClean="0"/>
              <a:t>04/10/2017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1706A7-BD8C-4D2E-A7E7-20B90DB76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E8CB35-F870-43CF-99CB-32E7792FD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2C23-D3E9-4574-AEB4-D35DA6D575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19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4.svg"/><Relationship Id="rId7" Type="http://schemas.openxmlformats.org/officeDocument/2006/relationships/image" Target="../media/image20.svg"/><Relationship Id="rId12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22.svg"/><Relationship Id="rId15" Type="http://schemas.openxmlformats.org/officeDocument/2006/relationships/image" Target="../media/image28.svg"/><Relationship Id="rId10" Type="http://schemas.openxmlformats.org/officeDocument/2006/relationships/image" Target="../media/image23.png"/><Relationship Id="rId4" Type="http://schemas.openxmlformats.org/officeDocument/2006/relationships/image" Target="../media/image21.png"/><Relationship Id="rId9" Type="http://schemas.openxmlformats.org/officeDocument/2006/relationships/image" Target="../media/image10.sv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69">
            <a:extLst>
              <a:ext uri="{FF2B5EF4-FFF2-40B4-BE49-F238E27FC236}">
                <a16:creationId xmlns:a16="http://schemas.microsoft.com/office/drawing/2014/main" id="{E0787E8C-640D-4AAA-8585-07813574D949}"/>
              </a:ext>
            </a:extLst>
          </p:cNvPr>
          <p:cNvSpPr/>
          <p:nvPr/>
        </p:nvSpPr>
        <p:spPr>
          <a:xfrm>
            <a:off x="1363859" y="723009"/>
            <a:ext cx="10309316" cy="19138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ADED1E8B-3852-4C73-879D-A409477753FA}"/>
              </a:ext>
            </a:extLst>
          </p:cNvPr>
          <p:cNvSpPr/>
          <p:nvPr/>
        </p:nvSpPr>
        <p:spPr>
          <a:xfrm>
            <a:off x="8771794" y="3983219"/>
            <a:ext cx="3179201" cy="22608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F54AF17F-93B0-4515-906E-2E6D7B60FD5B}"/>
              </a:ext>
            </a:extLst>
          </p:cNvPr>
          <p:cNvSpPr/>
          <p:nvPr/>
        </p:nvSpPr>
        <p:spPr>
          <a:xfrm>
            <a:off x="999460" y="3991072"/>
            <a:ext cx="7772334" cy="22608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Gráfico 4" descr="Documento">
            <a:extLst>
              <a:ext uri="{FF2B5EF4-FFF2-40B4-BE49-F238E27FC236}">
                <a16:creationId xmlns:a16="http://schemas.microsoft.com/office/drawing/2014/main" id="{2F04FE15-8187-4F20-AB54-84E78282B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3981" y="978191"/>
            <a:ext cx="914400" cy="914400"/>
          </a:xfrm>
          <a:prstGeom prst="rect">
            <a:avLst/>
          </a:prstGeom>
        </p:spPr>
      </p:pic>
      <p:pic>
        <p:nvPicPr>
          <p:cNvPr id="7" name="Gráfico 6" descr="Contrato">
            <a:extLst>
              <a:ext uri="{FF2B5EF4-FFF2-40B4-BE49-F238E27FC236}">
                <a16:creationId xmlns:a16="http://schemas.microsoft.com/office/drawing/2014/main" id="{A23DDACE-D6B0-462F-B5AE-A14FDDA1D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6971" y="4281521"/>
            <a:ext cx="914400" cy="914400"/>
          </a:xfrm>
          <a:prstGeom prst="rect">
            <a:avLst/>
          </a:prstGeom>
        </p:spPr>
      </p:pic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0BA49FA6-FCCD-436B-AF9B-903CEC15D7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75073" y="951613"/>
            <a:ext cx="914400" cy="914400"/>
          </a:xfrm>
          <a:prstGeom prst="rect">
            <a:avLst/>
          </a:prstGeom>
        </p:spPr>
      </p:pic>
      <p:pic>
        <p:nvPicPr>
          <p:cNvPr id="11" name="Gráfico 10" descr="Llave">
            <a:extLst>
              <a:ext uri="{FF2B5EF4-FFF2-40B4-BE49-F238E27FC236}">
                <a16:creationId xmlns:a16="http://schemas.microsoft.com/office/drawing/2014/main" id="{EB88E9AF-24F1-45FE-9B22-5BE879D8EA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83392" y="946294"/>
            <a:ext cx="914400" cy="914400"/>
          </a:xfrm>
          <a:prstGeom prst="rect">
            <a:avLst/>
          </a:prstGeom>
        </p:spPr>
      </p:pic>
      <p:pic>
        <p:nvPicPr>
          <p:cNvPr id="15" name="Gráfico 14" descr="Lista">
            <a:extLst>
              <a:ext uri="{FF2B5EF4-FFF2-40B4-BE49-F238E27FC236}">
                <a16:creationId xmlns:a16="http://schemas.microsoft.com/office/drawing/2014/main" id="{247E9F01-036A-4950-A5CF-9EAF9A4FE72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786255" y="972876"/>
            <a:ext cx="914400" cy="914400"/>
          </a:xfrm>
          <a:prstGeom prst="rect">
            <a:avLst/>
          </a:prstGeom>
        </p:spPr>
      </p:pic>
      <p:pic>
        <p:nvPicPr>
          <p:cNvPr id="17" name="Gráfico 16" descr="Distintivo de empleado">
            <a:extLst>
              <a:ext uri="{FF2B5EF4-FFF2-40B4-BE49-F238E27FC236}">
                <a16:creationId xmlns:a16="http://schemas.microsoft.com/office/drawing/2014/main" id="{236BF9E7-8789-4187-8954-2C8D5D6AFF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96444" y="972876"/>
            <a:ext cx="914400" cy="91440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2E96EFD7-C427-46F0-AAA2-B7B5D9F2C982}"/>
              </a:ext>
            </a:extLst>
          </p:cNvPr>
          <p:cNvSpPr txBox="1"/>
          <p:nvPr/>
        </p:nvSpPr>
        <p:spPr>
          <a:xfrm>
            <a:off x="1363859" y="1860694"/>
            <a:ext cx="125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Solicitud de registro de nuevo contrato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7F77A5F-EEF6-4A4E-B4C1-494ED12214C0}"/>
              </a:ext>
            </a:extLst>
          </p:cNvPr>
          <p:cNvSpPr txBox="1"/>
          <p:nvPr/>
        </p:nvSpPr>
        <p:spPr>
          <a:xfrm>
            <a:off x="2948625" y="1842488"/>
            <a:ext cx="93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1200" dirty="0">
                <a:solidFill>
                  <a:srgbClr val="C00000"/>
                </a:solidFill>
              </a:rPr>
              <a:t>Se crea el contrato y la obra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7F3027F-8A60-4BF9-9633-2B3FA4ACA090}"/>
              </a:ext>
            </a:extLst>
          </p:cNvPr>
          <p:cNvSpPr txBox="1"/>
          <p:nvPr/>
        </p:nvSpPr>
        <p:spPr>
          <a:xfrm>
            <a:off x="4319979" y="1842487"/>
            <a:ext cx="1156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C00000"/>
                </a:solidFill>
              </a:rPr>
              <a:t>Se da permisos al Residente de Obra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5AB57B4-C9ED-46E2-AA5E-5A7187B26EE9}"/>
              </a:ext>
            </a:extLst>
          </p:cNvPr>
          <p:cNvSpPr txBox="1"/>
          <p:nvPr/>
        </p:nvSpPr>
        <p:spPr>
          <a:xfrm>
            <a:off x="5964480" y="1847406"/>
            <a:ext cx="1453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El residente de Obra hace la apertura de bitácora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6D264D1-37C8-4FF0-A9E9-A9813E7E8041}"/>
              </a:ext>
            </a:extLst>
          </p:cNvPr>
          <p:cNvSpPr txBox="1"/>
          <p:nvPr/>
        </p:nvSpPr>
        <p:spPr>
          <a:xfrm>
            <a:off x="7946441" y="1847405"/>
            <a:ext cx="125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C00000"/>
                </a:solidFill>
              </a:rPr>
              <a:t>Se dan los permisos a Supervisor y contratista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0E6D2EA-8492-4AFF-B138-213445884828}"/>
              </a:ext>
            </a:extLst>
          </p:cNvPr>
          <p:cNvSpPr txBox="1"/>
          <p:nvPr/>
        </p:nvSpPr>
        <p:spPr>
          <a:xfrm>
            <a:off x="9616133" y="1887276"/>
            <a:ext cx="125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Se crean las notas para la bitácora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866CFEA6-04E0-4717-83D3-FBA76FAABF33}"/>
              </a:ext>
            </a:extLst>
          </p:cNvPr>
          <p:cNvSpPr/>
          <p:nvPr/>
        </p:nvSpPr>
        <p:spPr>
          <a:xfrm>
            <a:off x="2401298" y="1403494"/>
            <a:ext cx="573775" cy="223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1AF30558-EC72-4CB0-88F5-14C8314916AA}"/>
              </a:ext>
            </a:extLst>
          </p:cNvPr>
          <p:cNvSpPr/>
          <p:nvPr/>
        </p:nvSpPr>
        <p:spPr>
          <a:xfrm>
            <a:off x="3772707" y="1399706"/>
            <a:ext cx="573775" cy="223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E0766E9B-166D-4359-9056-CD59869E1BDB}"/>
              </a:ext>
            </a:extLst>
          </p:cNvPr>
          <p:cNvSpPr/>
          <p:nvPr/>
        </p:nvSpPr>
        <p:spPr>
          <a:xfrm>
            <a:off x="5479418" y="1408813"/>
            <a:ext cx="573775" cy="223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4D992119-CE66-4B4A-89A2-10AA43659C32}"/>
              </a:ext>
            </a:extLst>
          </p:cNvPr>
          <p:cNvSpPr/>
          <p:nvPr/>
        </p:nvSpPr>
        <p:spPr>
          <a:xfrm>
            <a:off x="7136908" y="1394386"/>
            <a:ext cx="573775" cy="223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6C279805-E022-4B34-9104-EB47F53605C3}"/>
              </a:ext>
            </a:extLst>
          </p:cNvPr>
          <p:cNvSpPr/>
          <p:nvPr/>
        </p:nvSpPr>
        <p:spPr>
          <a:xfrm>
            <a:off x="9189343" y="1394386"/>
            <a:ext cx="573775" cy="223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0" name="Gráfico 29" descr="Usuarios">
            <a:extLst>
              <a:ext uri="{FF2B5EF4-FFF2-40B4-BE49-F238E27FC236}">
                <a16:creationId xmlns:a16="http://schemas.microsoft.com/office/drawing/2014/main" id="{4C435129-0D07-4980-8090-3A007D700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85314" y="2495994"/>
            <a:ext cx="792126" cy="792126"/>
          </a:xfrm>
          <a:prstGeom prst="rect">
            <a:avLst/>
          </a:prstGeom>
        </p:spPr>
      </p:pic>
      <p:pic>
        <p:nvPicPr>
          <p:cNvPr id="32" name="Gráfico 31" descr="Usuario">
            <a:extLst>
              <a:ext uri="{FF2B5EF4-FFF2-40B4-BE49-F238E27FC236}">
                <a16:creationId xmlns:a16="http://schemas.microsoft.com/office/drawing/2014/main" id="{65AC92BB-013F-4E1C-B82A-8FEFBEAFDB8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68748" y="2582257"/>
            <a:ext cx="692125" cy="692125"/>
          </a:xfrm>
          <a:prstGeom prst="rect">
            <a:avLst/>
          </a:prstGeom>
        </p:spPr>
      </p:pic>
      <p:pic>
        <p:nvPicPr>
          <p:cNvPr id="33" name="Gráfico 32" descr="Usuarios">
            <a:extLst>
              <a:ext uri="{FF2B5EF4-FFF2-40B4-BE49-F238E27FC236}">
                <a16:creationId xmlns:a16="http://schemas.microsoft.com/office/drawing/2014/main" id="{DB97F37F-3F58-45ED-9AE3-E1A8A8088B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206616" y="2550358"/>
            <a:ext cx="792126" cy="792126"/>
          </a:xfrm>
          <a:prstGeom prst="rect">
            <a:avLst/>
          </a:prstGeom>
        </p:spPr>
      </p:pic>
      <p:pic>
        <p:nvPicPr>
          <p:cNvPr id="34" name="Gráfico 33" descr="Usuarios">
            <a:extLst>
              <a:ext uri="{FF2B5EF4-FFF2-40B4-BE49-F238E27FC236}">
                <a16:creationId xmlns:a16="http://schemas.microsoft.com/office/drawing/2014/main" id="{90CE0590-4762-4B81-9DF7-006032BA7E1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847392" y="2533607"/>
            <a:ext cx="792126" cy="792126"/>
          </a:xfrm>
          <a:prstGeom prst="rect">
            <a:avLst/>
          </a:prstGeom>
        </p:spPr>
      </p:pic>
      <p:pic>
        <p:nvPicPr>
          <p:cNvPr id="35" name="Gráfico 34" descr="Usuario">
            <a:extLst>
              <a:ext uri="{FF2B5EF4-FFF2-40B4-BE49-F238E27FC236}">
                <a16:creationId xmlns:a16="http://schemas.microsoft.com/office/drawing/2014/main" id="{DB00656C-0498-4548-A62C-6BC81514A18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571364" y="2595995"/>
            <a:ext cx="692125" cy="692125"/>
          </a:xfrm>
          <a:prstGeom prst="rect">
            <a:avLst/>
          </a:prstGeom>
        </p:spPr>
      </p:pic>
      <p:pic>
        <p:nvPicPr>
          <p:cNvPr id="36" name="Gráfico 35" descr="Usuario">
            <a:extLst>
              <a:ext uri="{FF2B5EF4-FFF2-40B4-BE49-F238E27FC236}">
                <a16:creationId xmlns:a16="http://schemas.microsoft.com/office/drawing/2014/main" id="{E36199F0-05BF-41C3-BC38-2BE8F097CB2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54792" y="2611283"/>
            <a:ext cx="692125" cy="692125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27A91C1D-B23B-42C3-89F8-101090F08527}"/>
              </a:ext>
            </a:extLst>
          </p:cNvPr>
          <p:cNvSpPr txBox="1"/>
          <p:nvPr/>
        </p:nvSpPr>
        <p:spPr>
          <a:xfrm>
            <a:off x="2993195" y="3010510"/>
            <a:ext cx="6335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>
                <a:solidFill>
                  <a:schemeClr val="bg1"/>
                </a:solidFill>
              </a:rPr>
              <a:t>Administrador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2C72D87-4E82-4A7D-B1B9-8E4D7BB498CA}"/>
              </a:ext>
            </a:extLst>
          </p:cNvPr>
          <p:cNvSpPr txBox="1"/>
          <p:nvPr/>
        </p:nvSpPr>
        <p:spPr>
          <a:xfrm>
            <a:off x="4602573" y="3034656"/>
            <a:ext cx="6335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>
                <a:solidFill>
                  <a:schemeClr val="bg1"/>
                </a:solidFill>
              </a:rPr>
              <a:t>Administrador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9926DD9-6CD9-470D-B4CB-8B8FC3882763}"/>
              </a:ext>
            </a:extLst>
          </p:cNvPr>
          <p:cNvSpPr txBox="1"/>
          <p:nvPr/>
        </p:nvSpPr>
        <p:spPr>
          <a:xfrm>
            <a:off x="8284100" y="3078532"/>
            <a:ext cx="6335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>
                <a:solidFill>
                  <a:schemeClr val="bg1"/>
                </a:solidFill>
              </a:rPr>
              <a:t>Administrador</a:t>
            </a:r>
          </a:p>
        </p:txBody>
      </p:sp>
      <p:pic>
        <p:nvPicPr>
          <p:cNvPr id="44" name="Gráfico 43" descr="Calendario mensual">
            <a:extLst>
              <a:ext uri="{FF2B5EF4-FFF2-40B4-BE49-F238E27FC236}">
                <a16:creationId xmlns:a16="http://schemas.microsoft.com/office/drawing/2014/main" id="{A5515BC9-7714-49EF-929B-E9046AF802B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130927" y="4249071"/>
            <a:ext cx="914400" cy="914400"/>
          </a:xfrm>
          <a:prstGeom prst="rect">
            <a:avLst/>
          </a:prstGeom>
        </p:spPr>
      </p:pic>
      <p:pic>
        <p:nvPicPr>
          <p:cNvPr id="48" name="Gráfico 47" descr="Indicador">
            <a:extLst>
              <a:ext uri="{FF2B5EF4-FFF2-40B4-BE49-F238E27FC236}">
                <a16:creationId xmlns:a16="http://schemas.microsoft.com/office/drawing/2014/main" id="{87987963-02B8-4FB1-86FD-15F93C7EEF2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639518" y="4257047"/>
            <a:ext cx="914400" cy="914400"/>
          </a:xfrm>
          <a:prstGeom prst="rect">
            <a:avLst/>
          </a:prstGeom>
        </p:spPr>
      </p:pic>
      <p:pic>
        <p:nvPicPr>
          <p:cNvPr id="50" name="Gráfico 49" descr="Tendencia al alza">
            <a:extLst>
              <a:ext uri="{FF2B5EF4-FFF2-40B4-BE49-F238E27FC236}">
                <a16:creationId xmlns:a16="http://schemas.microsoft.com/office/drawing/2014/main" id="{6ACFAFE6-7A2F-446A-9CF5-797B2D9B300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067665" y="4300983"/>
            <a:ext cx="914400" cy="914400"/>
          </a:xfrm>
          <a:prstGeom prst="rect">
            <a:avLst/>
          </a:prstGeom>
        </p:spPr>
      </p:pic>
      <p:pic>
        <p:nvPicPr>
          <p:cNvPr id="52" name="Gráfico 51" descr="Fábrica">
            <a:extLst>
              <a:ext uri="{FF2B5EF4-FFF2-40B4-BE49-F238E27FC236}">
                <a16:creationId xmlns:a16="http://schemas.microsoft.com/office/drawing/2014/main" id="{ABCEBB90-3613-419C-B9F4-92D4F4CE7C2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208385" y="4025750"/>
            <a:ext cx="914400" cy="914400"/>
          </a:xfrm>
          <a:prstGeom prst="rect">
            <a:avLst/>
          </a:prstGeom>
        </p:spPr>
      </p:pic>
      <p:pic>
        <p:nvPicPr>
          <p:cNvPr id="54" name="Gráfico 53" descr="Papel">
            <a:extLst>
              <a:ext uri="{FF2B5EF4-FFF2-40B4-BE49-F238E27FC236}">
                <a16:creationId xmlns:a16="http://schemas.microsoft.com/office/drawing/2014/main" id="{618D6ACF-5253-4A55-85AE-6F0FD84BB73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233839" y="986040"/>
            <a:ext cx="914400" cy="914400"/>
          </a:xfrm>
          <a:prstGeom prst="rect">
            <a:avLst/>
          </a:prstGeom>
        </p:spPr>
      </p:pic>
      <p:pic>
        <p:nvPicPr>
          <p:cNvPr id="55" name="Gráfico 54" descr="Fábrica">
            <a:extLst>
              <a:ext uri="{FF2B5EF4-FFF2-40B4-BE49-F238E27FC236}">
                <a16:creationId xmlns:a16="http://schemas.microsoft.com/office/drawing/2014/main" id="{7CC2D04E-D889-45F6-9F96-C82B746C721A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356049" y="4419373"/>
            <a:ext cx="914400" cy="914400"/>
          </a:xfrm>
          <a:prstGeom prst="rect">
            <a:avLst/>
          </a:prstGeom>
        </p:spPr>
      </p:pic>
      <p:pic>
        <p:nvPicPr>
          <p:cNvPr id="57" name="Gráfico 56" descr="Calendario diario">
            <a:extLst>
              <a:ext uri="{FF2B5EF4-FFF2-40B4-BE49-F238E27FC236}">
                <a16:creationId xmlns:a16="http://schemas.microsoft.com/office/drawing/2014/main" id="{11869084-E706-45BD-89AC-05298070BEC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340392" y="4281521"/>
            <a:ext cx="914400" cy="914400"/>
          </a:xfrm>
          <a:prstGeom prst="rect">
            <a:avLst/>
          </a:prstGeom>
        </p:spPr>
      </p:pic>
      <p:sp>
        <p:nvSpPr>
          <p:cNvPr id="58" name="CuadroTexto 57">
            <a:extLst>
              <a:ext uri="{FF2B5EF4-FFF2-40B4-BE49-F238E27FC236}">
                <a16:creationId xmlns:a16="http://schemas.microsoft.com/office/drawing/2014/main" id="{50C0557E-0E97-404A-8FA2-8A447CC3297D}"/>
              </a:ext>
            </a:extLst>
          </p:cNvPr>
          <p:cNvSpPr txBox="1"/>
          <p:nvPr/>
        </p:nvSpPr>
        <p:spPr>
          <a:xfrm>
            <a:off x="7219509" y="5111420"/>
            <a:ext cx="115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Avance Real de Obra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0A54540A-1AE4-4116-BDCF-7830377DD345}"/>
              </a:ext>
            </a:extLst>
          </p:cNvPr>
          <p:cNvSpPr txBox="1"/>
          <p:nvPr/>
        </p:nvSpPr>
        <p:spPr>
          <a:xfrm>
            <a:off x="4642100" y="5125560"/>
            <a:ext cx="115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Avance programado, Recuperación, Reprograma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F1E71B1-6427-4F05-ABFA-D2F5180CDC7C}"/>
              </a:ext>
            </a:extLst>
          </p:cNvPr>
          <p:cNvSpPr txBox="1"/>
          <p:nvPr/>
        </p:nvSpPr>
        <p:spPr>
          <a:xfrm>
            <a:off x="3208385" y="5237950"/>
            <a:ext cx="115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Información de la obra (s)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B6BE9C5-B818-4A6C-840B-78CAC10F5BFF}"/>
              </a:ext>
            </a:extLst>
          </p:cNvPr>
          <p:cNvSpPr txBox="1"/>
          <p:nvPr/>
        </p:nvSpPr>
        <p:spPr>
          <a:xfrm>
            <a:off x="1534103" y="5217892"/>
            <a:ext cx="115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Información del Contrato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E124968-42EF-4CD3-BBCA-394F0424CA3F}"/>
              </a:ext>
            </a:extLst>
          </p:cNvPr>
          <p:cNvSpPr txBox="1"/>
          <p:nvPr/>
        </p:nvSpPr>
        <p:spPr>
          <a:xfrm>
            <a:off x="8946917" y="5122329"/>
            <a:ext cx="115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Control de avance de obra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B816E5C-36F4-427E-B720-F0DFF0550810}"/>
              </a:ext>
            </a:extLst>
          </p:cNvPr>
          <p:cNvSpPr txBox="1"/>
          <p:nvPr/>
        </p:nvSpPr>
        <p:spPr>
          <a:xfrm>
            <a:off x="10517010" y="5111420"/>
            <a:ext cx="115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Indicadores y alertas</a:t>
            </a:r>
          </a:p>
        </p:txBody>
      </p:sp>
      <p:pic>
        <p:nvPicPr>
          <p:cNvPr id="65" name="Gráfico 64" descr="Tabla">
            <a:extLst>
              <a:ext uri="{FF2B5EF4-FFF2-40B4-BE49-F238E27FC236}">
                <a16:creationId xmlns:a16="http://schemas.microsoft.com/office/drawing/2014/main" id="{617DC1BC-6AFD-4E06-B96B-94CC301D16F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755392" y="4309635"/>
            <a:ext cx="914400" cy="914400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CD0E7D13-621D-40D0-A754-87631A23A99B}"/>
              </a:ext>
            </a:extLst>
          </p:cNvPr>
          <p:cNvSpPr txBox="1"/>
          <p:nvPr/>
        </p:nvSpPr>
        <p:spPr>
          <a:xfrm>
            <a:off x="6002829" y="5111420"/>
            <a:ext cx="1156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Fechas Criticas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79124DC3-867E-4E76-90B8-E568597DEC74}"/>
              </a:ext>
            </a:extLst>
          </p:cNvPr>
          <p:cNvSpPr txBox="1"/>
          <p:nvPr/>
        </p:nvSpPr>
        <p:spPr>
          <a:xfrm>
            <a:off x="999460" y="6251920"/>
            <a:ext cx="10951535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/>
              <a:t>Control de Obra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33A80F4F-AA88-4E9D-9952-99C718A4B5C1}"/>
              </a:ext>
            </a:extLst>
          </p:cNvPr>
          <p:cNvSpPr txBox="1"/>
          <p:nvPr/>
        </p:nvSpPr>
        <p:spPr>
          <a:xfrm>
            <a:off x="1365938" y="365836"/>
            <a:ext cx="10307238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/>
              <a:t>Bitácora</a:t>
            </a: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2BD242C1-4569-437D-804A-B6010CDE1F0C}"/>
              </a:ext>
            </a:extLst>
          </p:cNvPr>
          <p:cNvCxnSpPr>
            <a:stCxn id="32" idx="2"/>
          </p:cNvCxnSpPr>
          <p:nvPr/>
        </p:nvCxnSpPr>
        <p:spPr>
          <a:xfrm flipH="1">
            <a:off x="2094614" y="3274382"/>
            <a:ext cx="1220197" cy="974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F6DA8F83-C893-4C9C-AD58-96EEECF98B3A}"/>
              </a:ext>
            </a:extLst>
          </p:cNvPr>
          <p:cNvCxnSpPr>
            <a:stCxn id="32" idx="2"/>
          </p:cNvCxnSpPr>
          <p:nvPr/>
        </p:nvCxnSpPr>
        <p:spPr>
          <a:xfrm>
            <a:off x="3314811" y="3274382"/>
            <a:ext cx="346062" cy="974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 descr="Contrato">
            <a:extLst>
              <a:ext uri="{FF2B5EF4-FFF2-40B4-BE49-F238E27FC236}">
                <a16:creationId xmlns:a16="http://schemas.microsoft.com/office/drawing/2014/main" id="{CD79B2C8-1D6B-4E29-AF4E-FEEDE7090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2961" y="2994982"/>
            <a:ext cx="914400" cy="914400"/>
          </a:xfrm>
          <a:prstGeom prst="rect">
            <a:avLst/>
          </a:prstGeom>
        </p:spPr>
      </p:pic>
      <p:pic>
        <p:nvPicPr>
          <p:cNvPr id="11" name="Gráfico 10" descr="Tendencia al alza">
            <a:extLst>
              <a:ext uri="{FF2B5EF4-FFF2-40B4-BE49-F238E27FC236}">
                <a16:creationId xmlns:a16="http://schemas.microsoft.com/office/drawing/2014/main" id="{5246AF88-34D9-45D3-A496-FFCE960C56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4167" y="3090122"/>
            <a:ext cx="914400" cy="914400"/>
          </a:xfrm>
          <a:prstGeom prst="rect">
            <a:avLst/>
          </a:prstGeom>
        </p:spPr>
      </p:pic>
      <p:pic>
        <p:nvPicPr>
          <p:cNvPr id="12" name="Gráfico 11" descr="Indicador">
            <a:extLst>
              <a:ext uri="{FF2B5EF4-FFF2-40B4-BE49-F238E27FC236}">
                <a16:creationId xmlns:a16="http://schemas.microsoft.com/office/drawing/2014/main" id="{B85FDB4F-44D0-4BB4-B3B2-D19D9C56B7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31983" y="3090122"/>
            <a:ext cx="914400" cy="914400"/>
          </a:xfrm>
          <a:prstGeom prst="rect">
            <a:avLst/>
          </a:prstGeom>
        </p:spPr>
      </p:pic>
      <p:pic>
        <p:nvPicPr>
          <p:cNvPr id="14" name="Gráfico 13" descr="Lista">
            <a:extLst>
              <a:ext uri="{FF2B5EF4-FFF2-40B4-BE49-F238E27FC236}">
                <a16:creationId xmlns:a16="http://schemas.microsoft.com/office/drawing/2014/main" id="{B8B73ABA-BA22-4BF5-8167-25367854CD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99799" y="3090122"/>
            <a:ext cx="914400" cy="914400"/>
          </a:xfrm>
          <a:prstGeom prst="rect">
            <a:avLst/>
          </a:prstGeom>
        </p:spPr>
      </p:pic>
      <p:pic>
        <p:nvPicPr>
          <p:cNvPr id="15" name="Gráfico 14" descr="Fábrica">
            <a:extLst>
              <a:ext uri="{FF2B5EF4-FFF2-40B4-BE49-F238E27FC236}">
                <a16:creationId xmlns:a16="http://schemas.microsoft.com/office/drawing/2014/main" id="{8E19C39D-599D-4E79-9D17-14A044CC5D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61119" y="2027974"/>
            <a:ext cx="914400" cy="914400"/>
          </a:xfrm>
          <a:prstGeom prst="rect">
            <a:avLst/>
          </a:prstGeom>
        </p:spPr>
      </p:pic>
      <p:pic>
        <p:nvPicPr>
          <p:cNvPr id="16" name="Gráfico 15" descr="Calendario mensual">
            <a:extLst>
              <a:ext uri="{FF2B5EF4-FFF2-40B4-BE49-F238E27FC236}">
                <a16:creationId xmlns:a16="http://schemas.microsoft.com/office/drawing/2014/main" id="{A063988E-486B-4379-8ED5-5F147E820E9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91230" y="2059316"/>
            <a:ext cx="914400" cy="914400"/>
          </a:xfrm>
          <a:prstGeom prst="rect">
            <a:avLst/>
          </a:prstGeom>
        </p:spPr>
      </p:pic>
      <p:pic>
        <p:nvPicPr>
          <p:cNvPr id="17" name="Gráfico 16" descr="Calendario diario">
            <a:extLst>
              <a:ext uri="{FF2B5EF4-FFF2-40B4-BE49-F238E27FC236}">
                <a16:creationId xmlns:a16="http://schemas.microsoft.com/office/drawing/2014/main" id="{72A3F202-F234-47D3-B384-8319C7EA8C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21341" y="2059316"/>
            <a:ext cx="914400" cy="914400"/>
          </a:xfrm>
          <a:prstGeom prst="rect">
            <a:avLst/>
          </a:prstGeom>
        </p:spPr>
      </p:pic>
      <p:sp>
        <p:nvSpPr>
          <p:cNvPr id="21" name="Cerrar llave 20">
            <a:extLst>
              <a:ext uri="{FF2B5EF4-FFF2-40B4-BE49-F238E27FC236}">
                <a16:creationId xmlns:a16="http://schemas.microsoft.com/office/drawing/2014/main" id="{20FBDD5D-424B-44FC-BDC5-5B7A652BA6B0}"/>
              </a:ext>
            </a:extLst>
          </p:cNvPr>
          <p:cNvSpPr/>
          <p:nvPr/>
        </p:nvSpPr>
        <p:spPr>
          <a:xfrm>
            <a:off x="6314475" y="1733107"/>
            <a:ext cx="1234641" cy="34768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093505E-5007-47D5-B09C-C3EB66FFD2FE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2268627" y="2485174"/>
            <a:ext cx="892492" cy="1009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C9CF08D-27C7-4FE0-8E55-C0B1F7FAD31E}"/>
              </a:ext>
            </a:extLst>
          </p:cNvPr>
          <p:cNvSpPr txBox="1"/>
          <p:nvPr/>
        </p:nvSpPr>
        <p:spPr>
          <a:xfrm>
            <a:off x="1315777" y="3926695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Contrato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22232EC-DA10-4D64-9CFB-B445F0779F72}"/>
              </a:ext>
            </a:extLst>
          </p:cNvPr>
          <p:cNvSpPr txBox="1"/>
          <p:nvPr/>
        </p:nvSpPr>
        <p:spPr>
          <a:xfrm>
            <a:off x="3337854" y="2742056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Obra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35F4680-EBD4-415B-88DD-CC73F163A3C4}"/>
              </a:ext>
            </a:extLst>
          </p:cNvPr>
          <p:cNvSpPr txBox="1"/>
          <p:nvPr/>
        </p:nvSpPr>
        <p:spPr>
          <a:xfrm>
            <a:off x="4349153" y="2762746"/>
            <a:ext cx="7970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Programas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3D749D4-B0B9-4028-A7FF-8DD7F62E11A9}"/>
              </a:ext>
            </a:extLst>
          </p:cNvPr>
          <p:cNvSpPr txBox="1"/>
          <p:nvPr/>
        </p:nvSpPr>
        <p:spPr>
          <a:xfrm>
            <a:off x="5431733" y="2777825"/>
            <a:ext cx="10230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Fechas Criticas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D308B72-993F-4824-9660-7DCB4F96D6FF}"/>
              </a:ext>
            </a:extLst>
          </p:cNvPr>
          <p:cNvSpPr txBox="1"/>
          <p:nvPr/>
        </p:nvSpPr>
        <p:spPr>
          <a:xfrm>
            <a:off x="7628948" y="3926695"/>
            <a:ext cx="94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Avances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7AEB450-4B1D-4ADC-8EBC-CFE802815227}"/>
              </a:ext>
            </a:extLst>
          </p:cNvPr>
          <p:cNvSpPr txBox="1"/>
          <p:nvPr/>
        </p:nvSpPr>
        <p:spPr>
          <a:xfrm>
            <a:off x="9398282" y="4795284"/>
            <a:ext cx="127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297846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DECE750F0FB440A9B90CC3412D3F6D" ma:contentTypeVersion="0" ma:contentTypeDescription="Crear nuevo documento." ma:contentTypeScope="" ma:versionID="629247ab9c28d1c0a470fa970542b0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4afbcb2487568e4ac3f442618639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1BA84A-1B48-4D1E-9839-62BBE246444C}"/>
</file>

<file path=customXml/itemProps2.xml><?xml version="1.0" encoding="utf-8"?>
<ds:datastoreItem xmlns:ds="http://schemas.openxmlformats.org/officeDocument/2006/customXml" ds:itemID="{3B3D0DC6-6866-4534-B9FC-4C2F80527188}"/>
</file>

<file path=customXml/itemProps3.xml><?xml version="1.0" encoding="utf-8"?>
<ds:datastoreItem xmlns:ds="http://schemas.openxmlformats.org/officeDocument/2006/customXml" ds:itemID="{3D375EEC-7B9C-4645-A143-F1153B4A4F54}"/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89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 decorzant</dc:creator>
  <cp:lastModifiedBy>paul decorzant</cp:lastModifiedBy>
  <cp:revision>6</cp:revision>
  <dcterms:created xsi:type="dcterms:W3CDTF">2017-10-04T14:28:35Z</dcterms:created>
  <dcterms:modified xsi:type="dcterms:W3CDTF">2017-10-04T22:05:22Z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0x01010098DECE750F0FB440A9B90CC3412D3F6D</vt:lpwstr>
  </property>
</Properties>
</file>