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sldIdLst>
    <p:sldId id="256" r:id="rId5"/>
    <p:sldId id="302" r:id="rId6"/>
    <p:sldId id="301" r:id="rId7"/>
    <p:sldId id="304" r:id="rId8"/>
    <p:sldId id="257" r:id="rId9"/>
    <p:sldId id="258" r:id="rId10"/>
    <p:sldId id="261" r:id="rId11"/>
    <p:sldId id="268" r:id="rId12"/>
    <p:sldId id="270" r:id="rId13"/>
    <p:sldId id="271" r:id="rId14"/>
    <p:sldId id="272" r:id="rId15"/>
    <p:sldId id="273" r:id="rId16"/>
    <p:sldId id="303" r:id="rId17"/>
    <p:sldId id="260" r:id="rId18"/>
    <p:sldId id="266" r:id="rId19"/>
    <p:sldId id="265" r:id="rId20"/>
    <p:sldId id="289" r:id="rId21"/>
    <p:sldId id="286" r:id="rId22"/>
    <p:sldId id="287" r:id="rId23"/>
    <p:sldId id="288" r:id="rId24"/>
    <p:sldId id="290" r:id="rId25"/>
    <p:sldId id="291" r:id="rId26"/>
    <p:sldId id="300" r:id="rId27"/>
    <p:sldId id="292" r:id="rId28"/>
    <p:sldId id="295" r:id="rId29"/>
    <p:sldId id="296" r:id="rId30"/>
    <p:sldId id="297" r:id="rId31"/>
    <p:sldId id="298" r:id="rId32"/>
    <p:sldId id="293" r:id="rId33"/>
    <p:sldId id="262" r:id="rId34"/>
    <p:sldId id="294" r:id="rId35"/>
    <p:sldId id="280" r:id="rId36"/>
    <p:sldId id="263" r:id="rId37"/>
    <p:sldId id="277" r:id="rId38"/>
    <p:sldId id="259" r:id="rId39"/>
    <p:sldId id="264" r:id="rId40"/>
    <p:sldId id="269" r:id="rId41"/>
    <p:sldId id="278" r:id="rId42"/>
    <p:sldId id="299" r:id="rId43"/>
    <p:sldId id="279" r:id="rId44"/>
    <p:sldId id="274" r:id="rId45"/>
    <p:sldId id="276" r:id="rId46"/>
    <p:sldId id="275" r:id="rId47"/>
    <p:sldId id="284" r:id="rId48"/>
    <p:sldId id="281" r:id="rId49"/>
    <p:sldId id="282" r:id="rId50"/>
    <p:sldId id="285" r:id="rId51"/>
    <p:sldId id="283" r:id="rId52"/>
    <p:sldId id="267" r:id="rId5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A2FD0-6FF7-47BA-8BDC-2DE9AF241F7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803C8DF-21FA-4114-A06B-364F82AC1288}">
      <dgm:prSet phldrT="[Texto]" custT="1"/>
      <dgm:spPr/>
      <dgm:t>
        <a:bodyPr/>
        <a:lstStyle/>
        <a:p>
          <a:r>
            <a:rPr lang="es-ES" sz="2000" dirty="0" err="1"/>
            <a:t>Sharepoint</a:t>
          </a:r>
          <a:r>
            <a:rPr lang="es-ES" sz="2000" dirty="0"/>
            <a:t> 2013</a:t>
          </a:r>
        </a:p>
      </dgm:t>
    </dgm:pt>
    <dgm:pt modelId="{AE08FFB9-21C6-4BCD-8B53-A7856875E67D}" type="parTrans" cxnId="{0BAD1B30-60C5-4458-8B97-D8F5440CE6E8}">
      <dgm:prSet/>
      <dgm:spPr/>
      <dgm:t>
        <a:bodyPr/>
        <a:lstStyle/>
        <a:p>
          <a:endParaRPr lang="es-ES" sz="1400"/>
        </a:p>
      </dgm:t>
    </dgm:pt>
    <dgm:pt modelId="{595F9AC1-ABAA-4A0C-97F7-25467319791B}" type="sibTrans" cxnId="{0BAD1B30-60C5-4458-8B97-D8F5440CE6E8}">
      <dgm:prSet/>
      <dgm:spPr/>
      <dgm:t>
        <a:bodyPr/>
        <a:lstStyle/>
        <a:p>
          <a:endParaRPr lang="es-ES" sz="1400"/>
        </a:p>
      </dgm:t>
    </dgm:pt>
    <dgm:pt modelId="{791BEBAE-783F-4C76-AE2B-88657416CC4C}">
      <dgm:prSet phldrT="[Texto]" custT="1"/>
      <dgm:spPr/>
      <dgm:t>
        <a:bodyPr/>
        <a:lstStyle/>
        <a:p>
          <a:r>
            <a:rPr lang="es-ES" sz="2000" dirty="0" err="1"/>
            <a:t>QlikView</a:t>
          </a:r>
          <a:endParaRPr lang="es-ES" sz="2000" dirty="0"/>
        </a:p>
      </dgm:t>
    </dgm:pt>
    <dgm:pt modelId="{BB6A05CC-0EF8-4608-BA0D-7BD7EB5F9BF9}" type="parTrans" cxnId="{34906110-32B2-4CE5-BE71-5BEE3568731D}">
      <dgm:prSet/>
      <dgm:spPr/>
      <dgm:t>
        <a:bodyPr/>
        <a:lstStyle/>
        <a:p>
          <a:endParaRPr lang="es-ES" sz="1400"/>
        </a:p>
      </dgm:t>
    </dgm:pt>
    <dgm:pt modelId="{B389EEAD-3194-4171-9673-1C4DDC8A9257}" type="sibTrans" cxnId="{34906110-32B2-4CE5-BE71-5BEE3568731D}">
      <dgm:prSet/>
      <dgm:spPr/>
      <dgm:t>
        <a:bodyPr/>
        <a:lstStyle/>
        <a:p>
          <a:endParaRPr lang="es-ES" sz="1400"/>
        </a:p>
      </dgm:t>
    </dgm:pt>
    <dgm:pt modelId="{B88561C1-8B94-49BB-8615-160B4B1202C8}">
      <dgm:prSet custT="1"/>
      <dgm:spPr/>
      <dgm:t>
        <a:bodyPr/>
        <a:lstStyle/>
        <a:p>
          <a:r>
            <a:rPr lang="es-ES" sz="1600" dirty="0"/>
            <a:t>Plataforma de captura de información de obras, contratos, programas y registro de nota a la bitácora</a:t>
          </a:r>
        </a:p>
      </dgm:t>
    </dgm:pt>
    <dgm:pt modelId="{9FBA4131-EC4E-469F-81BA-386CF8F60D37}" type="parTrans" cxnId="{5D3D256E-B902-4AA7-96DC-B30A2CBA893C}">
      <dgm:prSet/>
      <dgm:spPr/>
      <dgm:t>
        <a:bodyPr/>
        <a:lstStyle/>
        <a:p>
          <a:endParaRPr lang="es-ES" sz="1400"/>
        </a:p>
      </dgm:t>
    </dgm:pt>
    <dgm:pt modelId="{F7193DBA-5251-4660-B845-E60D46848380}" type="sibTrans" cxnId="{5D3D256E-B902-4AA7-96DC-B30A2CBA893C}">
      <dgm:prSet/>
      <dgm:spPr/>
      <dgm:t>
        <a:bodyPr/>
        <a:lstStyle/>
        <a:p>
          <a:endParaRPr lang="es-ES" sz="1400"/>
        </a:p>
      </dgm:t>
    </dgm:pt>
    <dgm:pt modelId="{2A4D037A-6265-439A-9833-04A2229A2176}">
      <dgm:prSet custT="1"/>
      <dgm:spPr/>
      <dgm:t>
        <a:bodyPr/>
        <a:lstStyle/>
        <a:p>
          <a:r>
            <a:rPr lang="es-ES" sz="1600" dirty="0"/>
            <a:t>Acceso a través de Internet con cualquier navegador (externo a la red de CFE).</a:t>
          </a:r>
        </a:p>
      </dgm:t>
    </dgm:pt>
    <dgm:pt modelId="{85DDBB2C-C8AD-4C99-9E93-2DF4F705E4D9}" type="parTrans" cxnId="{95A21495-A0A4-4930-B7BB-4B9246868D15}">
      <dgm:prSet/>
      <dgm:spPr/>
      <dgm:t>
        <a:bodyPr/>
        <a:lstStyle/>
        <a:p>
          <a:endParaRPr lang="es-ES" sz="1400"/>
        </a:p>
      </dgm:t>
    </dgm:pt>
    <dgm:pt modelId="{D8489FD3-1269-4DD1-959B-3C98F2ED40A3}" type="sibTrans" cxnId="{95A21495-A0A4-4930-B7BB-4B9246868D15}">
      <dgm:prSet/>
      <dgm:spPr/>
      <dgm:t>
        <a:bodyPr/>
        <a:lstStyle/>
        <a:p>
          <a:endParaRPr lang="es-ES" sz="1400"/>
        </a:p>
      </dgm:t>
    </dgm:pt>
    <dgm:pt modelId="{9EE6C22E-1302-42FB-9E14-9ACB83B10833}">
      <dgm:prSet custT="1"/>
      <dgm:spPr/>
      <dgm:t>
        <a:bodyPr/>
        <a:lstStyle/>
        <a:p>
          <a:r>
            <a:rPr lang="es-ES" sz="1600" dirty="0"/>
            <a:t>Acceso con dispositivos móviles a través de una aplicación</a:t>
          </a:r>
        </a:p>
      </dgm:t>
    </dgm:pt>
    <dgm:pt modelId="{DACBE88D-047F-4FC2-AF0E-27BFAEBFB9B5}" type="parTrans" cxnId="{DCDC8238-9B5D-41CA-96D8-C213A63493DC}">
      <dgm:prSet/>
      <dgm:spPr/>
      <dgm:t>
        <a:bodyPr/>
        <a:lstStyle/>
        <a:p>
          <a:endParaRPr lang="es-ES" sz="1400"/>
        </a:p>
      </dgm:t>
    </dgm:pt>
    <dgm:pt modelId="{EF89E65D-F6B3-444B-9592-5EA74876494F}" type="sibTrans" cxnId="{DCDC8238-9B5D-41CA-96D8-C213A63493DC}">
      <dgm:prSet/>
      <dgm:spPr/>
      <dgm:t>
        <a:bodyPr/>
        <a:lstStyle/>
        <a:p>
          <a:endParaRPr lang="es-ES" sz="1400"/>
        </a:p>
      </dgm:t>
    </dgm:pt>
    <dgm:pt modelId="{A613A578-C860-47EB-AD7D-6D9994105436}">
      <dgm:prSet custT="1"/>
      <dgm:spPr/>
      <dgm:t>
        <a:bodyPr/>
        <a:lstStyle/>
        <a:p>
          <a:r>
            <a:rPr lang="es-ES" sz="1600" dirty="0"/>
            <a:t>Plataforma de BI que permite tener tableros de control con indicadores de los avances de obras</a:t>
          </a:r>
        </a:p>
      </dgm:t>
    </dgm:pt>
    <dgm:pt modelId="{559EE368-822B-4B7E-BE83-040B98488AF9}" type="parTrans" cxnId="{B5D5B40C-B7E0-4B48-914B-2D3A0D3510E2}">
      <dgm:prSet/>
      <dgm:spPr/>
      <dgm:t>
        <a:bodyPr/>
        <a:lstStyle/>
        <a:p>
          <a:endParaRPr lang="es-ES" sz="1400"/>
        </a:p>
      </dgm:t>
    </dgm:pt>
    <dgm:pt modelId="{04F241D2-984E-4979-82CD-95577E428854}" type="sibTrans" cxnId="{B5D5B40C-B7E0-4B48-914B-2D3A0D3510E2}">
      <dgm:prSet/>
      <dgm:spPr/>
      <dgm:t>
        <a:bodyPr/>
        <a:lstStyle/>
        <a:p>
          <a:endParaRPr lang="es-ES" sz="1400"/>
        </a:p>
      </dgm:t>
    </dgm:pt>
    <dgm:pt modelId="{D2C716C4-188E-4447-BD9F-E81975A2C734}">
      <dgm:prSet custT="1"/>
      <dgm:spPr/>
      <dgm:t>
        <a:bodyPr/>
        <a:lstStyle/>
        <a:p>
          <a:r>
            <a:rPr lang="es-ES" sz="1600" dirty="0"/>
            <a:t>Reportes en PDF</a:t>
          </a:r>
        </a:p>
      </dgm:t>
    </dgm:pt>
    <dgm:pt modelId="{63BCD56A-D55C-42EB-BEBE-CA2A70CAF685}" type="parTrans" cxnId="{3729EEDE-E892-4AF2-80E5-9CC5F79A7AEA}">
      <dgm:prSet/>
      <dgm:spPr/>
      <dgm:t>
        <a:bodyPr/>
        <a:lstStyle/>
        <a:p>
          <a:endParaRPr lang="es-ES" sz="1400"/>
        </a:p>
      </dgm:t>
    </dgm:pt>
    <dgm:pt modelId="{10399B6A-F895-491D-8A1B-B6010007A227}" type="sibTrans" cxnId="{3729EEDE-E892-4AF2-80E5-9CC5F79A7AEA}">
      <dgm:prSet/>
      <dgm:spPr/>
      <dgm:t>
        <a:bodyPr/>
        <a:lstStyle/>
        <a:p>
          <a:endParaRPr lang="es-ES" sz="1400"/>
        </a:p>
      </dgm:t>
    </dgm:pt>
    <dgm:pt modelId="{DF7C931B-F760-45FF-9FD9-A0B30EDAFBDF}">
      <dgm:prSet custT="1"/>
      <dgm:spPr/>
      <dgm:t>
        <a:bodyPr/>
        <a:lstStyle/>
        <a:p>
          <a:r>
            <a:rPr lang="es-ES" sz="1600" dirty="0"/>
            <a:t>Envío de reportes automáticos a los responsables de obra en fechas de corte</a:t>
          </a:r>
        </a:p>
      </dgm:t>
    </dgm:pt>
    <dgm:pt modelId="{99062315-4545-4470-9D24-71F28310A8B0}" type="parTrans" cxnId="{DBE9A91A-8E4E-402B-8F04-1DC1D7B27DF5}">
      <dgm:prSet/>
      <dgm:spPr/>
      <dgm:t>
        <a:bodyPr/>
        <a:lstStyle/>
        <a:p>
          <a:endParaRPr lang="es-ES" sz="1400"/>
        </a:p>
      </dgm:t>
    </dgm:pt>
    <dgm:pt modelId="{0EEA80C5-0D25-428F-B0AF-8512F71C1C59}" type="sibTrans" cxnId="{DBE9A91A-8E4E-402B-8F04-1DC1D7B27DF5}">
      <dgm:prSet/>
      <dgm:spPr/>
      <dgm:t>
        <a:bodyPr/>
        <a:lstStyle/>
        <a:p>
          <a:endParaRPr lang="es-ES" sz="1400"/>
        </a:p>
      </dgm:t>
    </dgm:pt>
    <dgm:pt modelId="{7CB58203-E769-40B4-87E0-CCC7CBBC5498}" type="pres">
      <dgm:prSet presAssocID="{31DA2FD0-6FF7-47BA-8BDC-2DE9AF241F7C}" presName="linear" presStyleCnt="0">
        <dgm:presLayoutVars>
          <dgm:dir/>
          <dgm:animLvl val="lvl"/>
          <dgm:resizeHandles val="exact"/>
        </dgm:presLayoutVars>
      </dgm:prSet>
      <dgm:spPr/>
      <dgm:t>
        <a:bodyPr/>
        <a:lstStyle/>
        <a:p>
          <a:endParaRPr lang="es-ES"/>
        </a:p>
      </dgm:t>
    </dgm:pt>
    <dgm:pt modelId="{8F30402F-DA31-4AB4-A33B-75DFCDED794C}" type="pres">
      <dgm:prSet presAssocID="{6803C8DF-21FA-4114-A06B-364F82AC1288}" presName="parentLin" presStyleCnt="0"/>
      <dgm:spPr/>
    </dgm:pt>
    <dgm:pt modelId="{ED4F9FF4-3B27-42AF-A0B5-717D02973804}" type="pres">
      <dgm:prSet presAssocID="{6803C8DF-21FA-4114-A06B-364F82AC1288}" presName="parentLeftMargin" presStyleLbl="node1" presStyleIdx="0" presStyleCnt="2"/>
      <dgm:spPr/>
      <dgm:t>
        <a:bodyPr/>
        <a:lstStyle/>
        <a:p>
          <a:endParaRPr lang="es-ES"/>
        </a:p>
      </dgm:t>
    </dgm:pt>
    <dgm:pt modelId="{26F0AAED-F8E8-4458-A525-FAE4B72215F7}" type="pres">
      <dgm:prSet presAssocID="{6803C8DF-21FA-4114-A06B-364F82AC1288}" presName="parentText" presStyleLbl="node1" presStyleIdx="0" presStyleCnt="2" custScaleY="52179" custLinFactNeighborX="2616" custLinFactNeighborY="2701">
        <dgm:presLayoutVars>
          <dgm:chMax val="0"/>
          <dgm:bulletEnabled val="1"/>
        </dgm:presLayoutVars>
      </dgm:prSet>
      <dgm:spPr/>
      <dgm:t>
        <a:bodyPr/>
        <a:lstStyle/>
        <a:p>
          <a:endParaRPr lang="es-ES"/>
        </a:p>
      </dgm:t>
    </dgm:pt>
    <dgm:pt modelId="{24746EB6-CB27-4D72-BD9A-F2A3A5990889}" type="pres">
      <dgm:prSet presAssocID="{6803C8DF-21FA-4114-A06B-364F82AC1288}" presName="negativeSpace" presStyleCnt="0"/>
      <dgm:spPr/>
    </dgm:pt>
    <dgm:pt modelId="{88C8C81B-56E9-43FF-B70C-5DFD473C7CAA}" type="pres">
      <dgm:prSet presAssocID="{6803C8DF-21FA-4114-A06B-364F82AC1288}" presName="childText" presStyleLbl="conFgAcc1" presStyleIdx="0" presStyleCnt="2" custLinFactNeighborY="27261">
        <dgm:presLayoutVars>
          <dgm:bulletEnabled val="1"/>
        </dgm:presLayoutVars>
      </dgm:prSet>
      <dgm:spPr/>
      <dgm:t>
        <a:bodyPr/>
        <a:lstStyle/>
        <a:p>
          <a:endParaRPr lang="es-ES"/>
        </a:p>
      </dgm:t>
    </dgm:pt>
    <dgm:pt modelId="{61EE3C13-26E5-414D-A1DA-6822FB6030BF}" type="pres">
      <dgm:prSet presAssocID="{595F9AC1-ABAA-4A0C-97F7-25467319791B}" presName="spaceBetweenRectangles" presStyleCnt="0"/>
      <dgm:spPr/>
    </dgm:pt>
    <dgm:pt modelId="{95C2AF7C-BAFB-49DD-B724-EDCBD1CC9F9F}" type="pres">
      <dgm:prSet presAssocID="{791BEBAE-783F-4C76-AE2B-88657416CC4C}" presName="parentLin" presStyleCnt="0"/>
      <dgm:spPr/>
    </dgm:pt>
    <dgm:pt modelId="{0D933E33-57E6-407E-B350-DFB7944A5F88}" type="pres">
      <dgm:prSet presAssocID="{791BEBAE-783F-4C76-AE2B-88657416CC4C}" presName="parentLeftMargin" presStyleLbl="node1" presStyleIdx="0" presStyleCnt="2"/>
      <dgm:spPr/>
      <dgm:t>
        <a:bodyPr/>
        <a:lstStyle/>
        <a:p>
          <a:endParaRPr lang="es-ES"/>
        </a:p>
      </dgm:t>
    </dgm:pt>
    <dgm:pt modelId="{1E4E8FC6-634E-414C-B563-4C0758AA5BA7}" type="pres">
      <dgm:prSet presAssocID="{791BEBAE-783F-4C76-AE2B-88657416CC4C}" presName="parentText" presStyleLbl="node1" presStyleIdx="1" presStyleCnt="2" custScaleY="50151">
        <dgm:presLayoutVars>
          <dgm:chMax val="0"/>
          <dgm:bulletEnabled val="1"/>
        </dgm:presLayoutVars>
      </dgm:prSet>
      <dgm:spPr/>
      <dgm:t>
        <a:bodyPr/>
        <a:lstStyle/>
        <a:p>
          <a:endParaRPr lang="es-ES"/>
        </a:p>
      </dgm:t>
    </dgm:pt>
    <dgm:pt modelId="{E1928115-768C-490D-A180-72F0AB819379}" type="pres">
      <dgm:prSet presAssocID="{791BEBAE-783F-4C76-AE2B-88657416CC4C}" presName="negativeSpace" presStyleCnt="0"/>
      <dgm:spPr/>
    </dgm:pt>
    <dgm:pt modelId="{79636C55-F198-4F46-AE14-879A951216B3}" type="pres">
      <dgm:prSet presAssocID="{791BEBAE-783F-4C76-AE2B-88657416CC4C}" presName="childText" presStyleLbl="conFgAcc1" presStyleIdx="1" presStyleCnt="2" custLinFactNeighborY="11080">
        <dgm:presLayoutVars>
          <dgm:bulletEnabled val="1"/>
        </dgm:presLayoutVars>
      </dgm:prSet>
      <dgm:spPr/>
      <dgm:t>
        <a:bodyPr/>
        <a:lstStyle/>
        <a:p>
          <a:endParaRPr lang="es-ES"/>
        </a:p>
      </dgm:t>
    </dgm:pt>
  </dgm:ptLst>
  <dgm:cxnLst>
    <dgm:cxn modelId="{B5D5B40C-B7E0-4B48-914B-2D3A0D3510E2}" srcId="{791BEBAE-783F-4C76-AE2B-88657416CC4C}" destId="{A613A578-C860-47EB-AD7D-6D9994105436}" srcOrd="0" destOrd="0" parTransId="{559EE368-822B-4B7E-BE83-040B98488AF9}" sibTransId="{04F241D2-984E-4979-82CD-95577E428854}"/>
    <dgm:cxn modelId="{349F3ACD-C0EC-41D9-9F04-7DC62D4D82A5}" type="presOf" srcId="{31DA2FD0-6FF7-47BA-8BDC-2DE9AF241F7C}" destId="{7CB58203-E769-40B4-87E0-CCC7CBBC5498}" srcOrd="0" destOrd="0" presId="urn:microsoft.com/office/officeart/2005/8/layout/list1"/>
    <dgm:cxn modelId="{5D3D256E-B902-4AA7-96DC-B30A2CBA893C}" srcId="{6803C8DF-21FA-4114-A06B-364F82AC1288}" destId="{B88561C1-8B94-49BB-8615-160B4B1202C8}" srcOrd="0" destOrd="0" parTransId="{9FBA4131-EC4E-469F-81BA-386CF8F60D37}" sibTransId="{F7193DBA-5251-4660-B845-E60D46848380}"/>
    <dgm:cxn modelId="{0D3D6DAF-3210-42ED-936C-0AB38783D21E}" type="presOf" srcId="{791BEBAE-783F-4C76-AE2B-88657416CC4C}" destId="{0D933E33-57E6-407E-B350-DFB7944A5F88}" srcOrd="0" destOrd="0" presId="urn:microsoft.com/office/officeart/2005/8/layout/list1"/>
    <dgm:cxn modelId="{5F886428-330A-4C0A-A0EC-4D288FA2B57B}" type="presOf" srcId="{B88561C1-8B94-49BB-8615-160B4B1202C8}" destId="{88C8C81B-56E9-43FF-B70C-5DFD473C7CAA}" srcOrd="0" destOrd="0" presId="urn:microsoft.com/office/officeart/2005/8/layout/list1"/>
    <dgm:cxn modelId="{F36C1A9F-182D-4648-B487-3DCF143D786A}" type="presOf" srcId="{6803C8DF-21FA-4114-A06B-364F82AC1288}" destId="{ED4F9FF4-3B27-42AF-A0B5-717D02973804}" srcOrd="0" destOrd="0" presId="urn:microsoft.com/office/officeart/2005/8/layout/list1"/>
    <dgm:cxn modelId="{76E1747A-7B3E-44C3-B7D3-C3824B810C30}" type="presOf" srcId="{D2C716C4-188E-4447-BD9F-E81975A2C734}" destId="{79636C55-F198-4F46-AE14-879A951216B3}" srcOrd="0" destOrd="1" presId="urn:microsoft.com/office/officeart/2005/8/layout/list1"/>
    <dgm:cxn modelId="{88893875-8224-4120-B3B8-9332215A1FC8}" type="presOf" srcId="{2A4D037A-6265-439A-9833-04A2229A2176}" destId="{88C8C81B-56E9-43FF-B70C-5DFD473C7CAA}" srcOrd="0" destOrd="1" presId="urn:microsoft.com/office/officeart/2005/8/layout/list1"/>
    <dgm:cxn modelId="{34906110-32B2-4CE5-BE71-5BEE3568731D}" srcId="{31DA2FD0-6FF7-47BA-8BDC-2DE9AF241F7C}" destId="{791BEBAE-783F-4C76-AE2B-88657416CC4C}" srcOrd="1" destOrd="0" parTransId="{BB6A05CC-0EF8-4608-BA0D-7BD7EB5F9BF9}" sibTransId="{B389EEAD-3194-4171-9673-1C4DDC8A9257}"/>
    <dgm:cxn modelId="{30107E28-79B2-4E55-A278-AC48B1D7A6D4}" type="presOf" srcId="{791BEBAE-783F-4C76-AE2B-88657416CC4C}" destId="{1E4E8FC6-634E-414C-B563-4C0758AA5BA7}" srcOrd="1" destOrd="0" presId="urn:microsoft.com/office/officeart/2005/8/layout/list1"/>
    <dgm:cxn modelId="{F889B1B8-1378-4C55-8DB7-EE8031716641}" type="presOf" srcId="{DF7C931B-F760-45FF-9FD9-A0B30EDAFBDF}" destId="{79636C55-F198-4F46-AE14-879A951216B3}" srcOrd="0" destOrd="2" presId="urn:microsoft.com/office/officeart/2005/8/layout/list1"/>
    <dgm:cxn modelId="{DBE9A91A-8E4E-402B-8F04-1DC1D7B27DF5}" srcId="{791BEBAE-783F-4C76-AE2B-88657416CC4C}" destId="{DF7C931B-F760-45FF-9FD9-A0B30EDAFBDF}" srcOrd="2" destOrd="0" parTransId="{99062315-4545-4470-9D24-71F28310A8B0}" sibTransId="{0EEA80C5-0D25-428F-B0AF-8512F71C1C59}"/>
    <dgm:cxn modelId="{3729EEDE-E892-4AF2-80E5-9CC5F79A7AEA}" srcId="{791BEBAE-783F-4C76-AE2B-88657416CC4C}" destId="{D2C716C4-188E-4447-BD9F-E81975A2C734}" srcOrd="1" destOrd="0" parTransId="{63BCD56A-D55C-42EB-BEBE-CA2A70CAF685}" sibTransId="{10399B6A-F895-491D-8A1B-B6010007A227}"/>
    <dgm:cxn modelId="{FB736945-DBB3-4945-84AA-855EFBBB0F02}" type="presOf" srcId="{6803C8DF-21FA-4114-A06B-364F82AC1288}" destId="{26F0AAED-F8E8-4458-A525-FAE4B72215F7}" srcOrd="1" destOrd="0" presId="urn:microsoft.com/office/officeart/2005/8/layout/list1"/>
    <dgm:cxn modelId="{8F72ABCA-710A-4CF9-B2B8-88C366B3B5AF}" type="presOf" srcId="{A613A578-C860-47EB-AD7D-6D9994105436}" destId="{79636C55-F198-4F46-AE14-879A951216B3}" srcOrd="0" destOrd="0" presId="urn:microsoft.com/office/officeart/2005/8/layout/list1"/>
    <dgm:cxn modelId="{0CF46E3E-352B-4E1C-A2F0-ECACA804378A}" type="presOf" srcId="{9EE6C22E-1302-42FB-9E14-9ACB83B10833}" destId="{88C8C81B-56E9-43FF-B70C-5DFD473C7CAA}" srcOrd="0" destOrd="2" presId="urn:microsoft.com/office/officeart/2005/8/layout/list1"/>
    <dgm:cxn modelId="{DCDC8238-9B5D-41CA-96D8-C213A63493DC}" srcId="{6803C8DF-21FA-4114-A06B-364F82AC1288}" destId="{9EE6C22E-1302-42FB-9E14-9ACB83B10833}" srcOrd="2" destOrd="0" parTransId="{DACBE88D-047F-4FC2-AF0E-27BFAEBFB9B5}" sibTransId="{EF89E65D-F6B3-444B-9592-5EA74876494F}"/>
    <dgm:cxn modelId="{95A21495-A0A4-4930-B7BB-4B9246868D15}" srcId="{6803C8DF-21FA-4114-A06B-364F82AC1288}" destId="{2A4D037A-6265-439A-9833-04A2229A2176}" srcOrd="1" destOrd="0" parTransId="{85DDBB2C-C8AD-4C99-9E93-2DF4F705E4D9}" sibTransId="{D8489FD3-1269-4DD1-959B-3C98F2ED40A3}"/>
    <dgm:cxn modelId="{0BAD1B30-60C5-4458-8B97-D8F5440CE6E8}" srcId="{31DA2FD0-6FF7-47BA-8BDC-2DE9AF241F7C}" destId="{6803C8DF-21FA-4114-A06B-364F82AC1288}" srcOrd="0" destOrd="0" parTransId="{AE08FFB9-21C6-4BCD-8B53-A7856875E67D}" sibTransId="{595F9AC1-ABAA-4A0C-97F7-25467319791B}"/>
    <dgm:cxn modelId="{C5C502D8-D0DF-4625-96B6-126768AC69C7}" type="presParOf" srcId="{7CB58203-E769-40B4-87E0-CCC7CBBC5498}" destId="{8F30402F-DA31-4AB4-A33B-75DFCDED794C}" srcOrd="0" destOrd="0" presId="urn:microsoft.com/office/officeart/2005/8/layout/list1"/>
    <dgm:cxn modelId="{57541ED1-17F5-4A81-B29F-9D4F239AC54E}" type="presParOf" srcId="{8F30402F-DA31-4AB4-A33B-75DFCDED794C}" destId="{ED4F9FF4-3B27-42AF-A0B5-717D02973804}" srcOrd="0" destOrd="0" presId="urn:microsoft.com/office/officeart/2005/8/layout/list1"/>
    <dgm:cxn modelId="{010BB5D7-7301-4ADE-BD39-54AFDDB357DB}" type="presParOf" srcId="{8F30402F-DA31-4AB4-A33B-75DFCDED794C}" destId="{26F0AAED-F8E8-4458-A525-FAE4B72215F7}" srcOrd="1" destOrd="0" presId="urn:microsoft.com/office/officeart/2005/8/layout/list1"/>
    <dgm:cxn modelId="{B63840FD-8D33-4916-8D01-B26D1AD33E3D}" type="presParOf" srcId="{7CB58203-E769-40B4-87E0-CCC7CBBC5498}" destId="{24746EB6-CB27-4D72-BD9A-F2A3A5990889}" srcOrd="1" destOrd="0" presId="urn:microsoft.com/office/officeart/2005/8/layout/list1"/>
    <dgm:cxn modelId="{25C0D866-33A2-4233-AAFF-E6E13A5FE30B}" type="presParOf" srcId="{7CB58203-E769-40B4-87E0-CCC7CBBC5498}" destId="{88C8C81B-56E9-43FF-B70C-5DFD473C7CAA}" srcOrd="2" destOrd="0" presId="urn:microsoft.com/office/officeart/2005/8/layout/list1"/>
    <dgm:cxn modelId="{3ABFDD9A-C2D3-4311-93D3-5C16761F01CB}" type="presParOf" srcId="{7CB58203-E769-40B4-87E0-CCC7CBBC5498}" destId="{61EE3C13-26E5-414D-A1DA-6822FB6030BF}" srcOrd="3" destOrd="0" presId="urn:microsoft.com/office/officeart/2005/8/layout/list1"/>
    <dgm:cxn modelId="{8242C3BE-251C-4748-A114-BF553A7AA3B7}" type="presParOf" srcId="{7CB58203-E769-40B4-87E0-CCC7CBBC5498}" destId="{95C2AF7C-BAFB-49DD-B724-EDCBD1CC9F9F}" srcOrd="4" destOrd="0" presId="urn:microsoft.com/office/officeart/2005/8/layout/list1"/>
    <dgm:cxn modelId="{8BAF3A7A-A4E5-494E-B864-E0135C76750F}" type="presParOf" srcId="{95C2AF7C-BAFB-49DD-B724-EDCBD1CC9F9F}" destId="{0D933E33-57E6-407E-B350-DFB7944A5F88}" srcOrd="0" destOrd="0" presId="urn:microsoft.com/office/officeart/2005/8/layout/list1"/>
    <dgm:cxn modelId="{DBDC5292-5674-4AFB-AD4D-0BB6E5475437}" type="presParOf" srcId="{95C2AF7C-BAFB-49DD-B724-EDCBD1CC9F9F}" destId="{1E4E8FC6-634E-414C-B563-4C0758AA5BA7}" srcOrd="1" destOrd="0" presId="urn:microsoft.com/office/officeart/2005/8/layout/list1"/>
    <dgm:cxn modelId="{0EDE1EFA-4EC5-4B7D-AA77-369F44269FB1}" type="presParOf" srcId="{7CB58203-E769-40B4-87E0-CCC7CBBC5498}" destId="{E1928115-768C-490D-A180-72F0AB819379}" srcOrd="5" destOrd="0" presId="urn:microsoft.com/office/officeart/2005/8/layout/list1"/>
    <dgm:cxn modelId="{054F46DC-3EA1-4273-9119-862752FD5BA8}" type="presParOf" srcId="{7CB58203-E769-40B4-87E0-CCC7CBBC5498}" destId="{79636C55-F198-4F46-AE14-879A951216B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8C81B-56E9-43FF-B70C-5DFD473C7CAA}">
      <dsp:nvSpPr>
        <dsp:cNvPr id="0" name=""/>
        <dsp:cNvSpPr/>
      </dsp:nvSpPr>
      <dsp:spPr>
        <a:xfrm>
          <a:off x="0" y="243163"/>
          <a:ext cx="9940262" cy="2405812"/>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1475" tIns="1353820" rIns="771475"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Plataforma de captura de información de obras, contratos, programas y registro de nota a la bitácora</a:t>
          </a:r>
        </a:p>
        <a:p>
          <a:pPr marL="171450" lvl="1" indent="-171450" algn="l" defTabSz="711200">
            <a:lnSpc>
              <a:spcPct val="90000"/>
            </a:lnSpc>
            <a:spcBef>
              <a:spcPct val="0"/>
            </a:spcBef>
            <a:spcAft>
              <a:spcPct val="15000"/>
            </a:spcAft>
            <a:buChar char="••"/>
          </a:pPr>
          <a:r>
            <a:rPr lang="es-ES" sz="1600" kern="1200" dirty="0"/>
            <a:t>Acceso a través de Internet con cualquier navegador (externo a la red de CFE).</a:t>
          </a:r>
        </a:p>
        <a:p>
          <a:pPr marL="171450" lvl="1" indent="-171450" algn="l" defTabSz="711200">
            <a:lnSpc>
              <a:spcPct val="90000"/>
            </a:lnSpc>
            <a:spcBef>
              <a:spcPct val="0"/>
            </a:spcBef>
            <a:spcAft>
              <a:spcPct val="15000"/>
            </a:spcAft>
            <a:buChar char="••"/>
          </a:pPr>
          <a:r>
            <a:rPr lang="es-ES" sz="1600" kern="1200" dirty="0"/>
            <a:t>Acceso con dispositivos móviles a través de una aplicación</a:t>
          </a:r>
        </a:p>
      </dsp:txBody>
      <dsp:txXfrm>
        <a:off x="0" y="243163"/>
        <a:ext cx="9940262" cy="2405812"/>
      </dsp:txXfrm>
    </dsp:sp>
    <dsp:sp modelId="{26F0AAED-F8E8-4458-A525-FAE4B72215F7}">
      <dsp:nvSpPr>
        <dsp:cNvPr id="0" name=""/>
        <dsp:cNvSpPr/>
      </dsp:nvSpPr>
      <dsp:spPr>
        <a:xfrm>
          <a:off x="510014" y="157493"/>
          <a:ext cx="6958183" cy="1001210"/>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003" tIns="0" rIns="263003" bIns="0" numCol="1" spcCol="1270" anchor="ctr" anchorCtr="0">
          <a:noAutofit/>
        </a:bodyPr>
        <a:lstStyle/>
        <a:p>
          <a:pPr lvl="0" algn="l" defTabSz="889000">
            <a:lnSpc>
              <a:spcPct val="90000"/>
            </a:lnSpc>
            <a:spcBef>
              <a:spcPct val="0"/>
            </a:spcBef>
            <a:spcAft>
              <a:spcPct val="35000"/>
            </a:spcAft>
          </a:pPr>
          <a:r>
            <a:rPr lang="es-ES" sz="2000" kern="1200" dirty="0" err="1"/>
            <a:t>Sharepoint</a:t>
          </a:r>
          <a:r>
            <a:rPr lang="es-ES" sz="2000" kern="1200" dirty="0"/>
            <a:t> 2013</a:t>
          </a:r>
        </a:p>
      </dsp:txBody>
      <dsp:txXfrm>
        <a:off x="558889" y="206368"/>
        <a:ext cx="6860433" cy="903460"/>
      </dsp:txXfrm>
    </dsp:sp>
    <dsp:sp modelId="{79636C55-F198-4F46-AE14-879A951216B3}">
      <dsp:nvSpPr>
        <dsp:cNvPr id="0" name=""/>
        <dsp:cNvSpPr/>
      </dsp:nvSpPr>
      <dsp:spPr>
        <a:xfrm>
          <a:off x="0" y="3012854"/>
          <a:ext cx="9940262" cy="2405812"/>
        </a:xfrm>
        <a:prstGeom prst="rect">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71475" tIns="1353820" rIns="771475"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Plataforma de BI que permite tener tableros de control con indicadores de los avances de obras</a:t>
          </a:r>
        </a:p>
        <a:p>
          <a:pPr marL="171450" lvl="1" indent="-171450" algn="l" defTabSz="711200">
            <a:lnSpc>
              <a:spcPct val="90000"/>
            </a:lnSpc>
            <a:spcBef>
              <a:spcPct val="0"/>
            </a:spcBef>
            <a:spcAft>
              <a:spcPct val="15000"/>
            </a:spcAft>
            <a:buChar char="••"/>
          </a:pPr>
          <a:r>
            <a:rPr lang="es-ES" sz="1600" kern="1200" dirty="0"/>
            <a:t>Reportes en PDF</a:t>
          </a:r>
        </a:p>
        <a:p>
          <a:pPr marL="171450" lvl="1" indent="-171450" algn="l" defTabSz="711200">
            <a:lnSpc>
              <a:spcPct val="90000"/>
            </a:lnSpc>
            <a:spcBef>
              <a:spcPct val="0"/>
            </a:spcBef>
            <a:spcAft>
              <a:spcPct val="15000"/>
            </a:spcAft>
            <a:buChar char="••"/>
          </a:pPr>
          <a:r>
            <a:rPr lang="es-ES" sz="1600" kern="1200" dirty="0"/>
            <a:t>Envío de reportes automáticos a los responsables de obra en fechas de corte</a:t>
          </a:r>
        </a:p>
      </dsp:txBody>
      <dsp:txXfrm>
        <a:off x="0" y="3012854"/>
        <a:ext cx="9940262" cy="2405812"/>
      </dsp:txXfrm>
    </dsp:sp>
    <dsp:sp modelId="{1E4E8FC6-634E-414C-B563-4C0758AA5BA7}">
      <dsp:nvSpPr>
        <dsp:cNvPr id="0" name=""/>
        <dsp:cNvSpPr/>
      </dsp:nvSpPr>
      <dsp:spPr>
        <a:xfrm>
          <a:off x="497013" y="2904290"/>
          <a:ext cx="6958183" cy="962297"/>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003" tIns="0" rIns="263003" bIns="0" numCol="1" spcCol="1270" anchor="ctr" anchorCtr="0">
          <a:noAutofit/>
        </a:bodyPr>
        <a:lstStyle/>
        <a:p>
          <a:pPr lvl="0" algn="l" defTabSz="889000">
            <a:lnSpc>
              <a:spcPct val="90000"/>
            </a:lnSpc>
            <a:spcBef>
              <a:spcPct val="0"/>
            </a:spcBef>
            <a:spcAft>
              <a:spcPct val="35000"/>
            </a:spcAft>
          </a:pPr>
          <a:r>
            <a:rPr lang="es-ES" sz="2000" kern="1200" dirty="0" err="1"/>
            <a:t>QlikView</a:t>
          </a:r>
          <a:endParaRPr lang="es-ES" sz="2000" kern="1200" dirty="0"/>
        </a:p>
      </dsp:txBody>
      <dsp:txXfrm>
        <a:off x="543988" y="2951265"/>
        <a:ext cx="6864233" cy="8683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tema Título y objetos">
    <p:spTree>
      <p:nvGrpSpPr>
        <p:cNvPr id="1" name=""/>
        <p:cNvGrpSpPr/>
        <p:nvPr/>
      </p:nvGrpSpPr>
      <p:grpSpPr>
        <a:xfrm>
          <a:off x="0" y="0"/>
          <a:ext cx="0" cy="0"/>
          <a:chOff x="0" y="0"/>
          <a:chExt cx="0" cy="0"/>
        </a:xfrm>
      </p:grpSpPr>
      <p:sp>
        <p:nvSpPr>
          <p:cNvPr id="4"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grpSp>
        <p:nvGrpSpPr>
          <p:cNvPr id="5" name="Agrupar 4"/>
          <p:cNvGrpSpPr>
            <a:grpSpLocks/>
          </p:cNvGrpSpPr>
          <p:nvPr/>
        </p:nvGrpSpPr>
        <p:grpSpPr bwMode="auto">
          <a:xfrm>
            <a:off x="0" y="6329363"/>
            <a:ext cx="12352867" cy="25400"/>
            <a:chOff x="466889" y="3632697"/>
            <a:chExt cx="8217228" cy="37352"/>
          </a:xfrm>
        </p:grpSpPr>
        <p:cxnSp>
          <p:nvCxnSpPr>
            <p:cNvPr id="6"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11 Rectángulo"/>
          <p:cNvSpPr/>
          <p:nvPr/>
        </p:nvSpPr>
        <p:spPr>
          <a:xfrm>
            <a:off x="283636" y="166112"/>
            <a:ext cx="242608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sp>
        <p:nvSpPr>
          <p:cNvPr id="2" name="Título 1"/>
          <p:cNvSpPr>
            <a:spLocks noGrp="1"/>
          </p:cNvSpPr>
          <p:nvPr>
            <p:ph type="title"/>
          </p:nvPr>
        </p:nvSpPr>
        <p:spPr>
          <a:xfrm>
            <a:off x="4432301" y="285390"/>
            <a:ext cx="7378700" cy="943336"/>
          </a:xfrm>
        </p:spPr>
        <p:txBody>
          <a:bodyPr>
            <a:normAutofit/>
          </a:bodyPr>
          <a:lstStyle>
            <a:lvl1pPr algn="l">
              <a:defRPr sz="2400"/>
            </a:lvl1pPr>
          </a:lstStyle>
          <a:p>
            <a:r>
              <a:rPr lang="es-ES"/>
              <a:t>Haga clic para modificar el estilo de título del patrón</a:t>
            </a:r>
            <a:endParaRPr lang="es-ES" dirty="0"/>
          </a:p>
        </p:txBody>
      </p:sp>
      <p:sp>
        <p:nvSpPr>
          <p:cNvPr id="3" name="Marcador de contenido 2"/>
          <p:cNvSpPr>
            <a:spLocks noGrp="1"/>
          </p:cNvSpPr>
          <p:nvPr>
            <p:ph idx="1"/>
          </p:nvPr>
        </p:nvSpPr>
        <p:spPr>
          <a:xfrm>
            <a:off x="349854" y="1304926"/>
            <a:ext cx="11466588" cy="4837340"/>
          </a:xfrm>
        </p:spPr>
        <p:txBody>
          <a:bodyPr>
            <a:normAutofit/>
          </a:bodyPr>
          <a:lstStyle>
            <a:lvl1pPr>
              <a:defRPr sz="2000">
                <a:solidFill>
                  <a:srgbClr val="292929"/>
                </a:solidFill>
              </a:defRPr>
            </a:lvl1pPr>
            <a:lvl2pPr>
              <a:defRPr sz="1800">
                <a:solidFill>
                  <a:srgbClr val="292929"/>
                </a:solidFill>
              </a:defRPr>
            </a:lvl2pPr>
            <a:lvl3pPr>
              <a:defRPr sz="1600">
                <a:solidFill>
                  <a:srgbClr val="292929"/>
                </a:solidFill>
              </a:defRPr>
            </a:lvl3pPr>
            <a:lvl4pPr>
              <a:defRPr sz="1400">
                <a:solidFill>
                  <a:srgbClr val="292929"/>
                </a:solidFill>
              </a:defRPr>
            </a:lvl4pPr>
            <a:lvl5pPr>
              <a:defRPr sz="1400">
                <a:solidFill>
                  <a:srgbClr val="292929"/>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1" name="Marcador de pie de página 4"/>
          <p:cNvSpPr>
            <a:spLocks noGrp="1"/>
          </p:cNvSpPr>
          <p:nvPr>
            <p:ph type="ftr" sz="quarter" idx="10"/>
          </p:nvPr>
        </p:nvSpPr>
        <p:spPr>
          <a:xfrm>
            <a:off x="4165600" y="6438900"/>
            <a:ext cx="3860800" cy="331788"/>
          </a:xfrm>
        </p:spPr>
        <p:txBody>
          <a:bodyPr/>
          <a:lstStyle>
            <a:lvl1pPr>
              <a:defRPr/>
            </a:lvl1pPr>
          </a:lstStyle>
          <a:p>
            <a:endParaRPr lang="es-MX" dirty="0"/>
          </a:p>
        </p:txBody>
      </p:sp>
      <p:sp>
        <p:nvSpPr>
          <p:cNvPr id="12" name="Marcador de número de diapositiva 5"/>
          <p:cNvSpPr>
            <a:spLocks noGrp="1"/>
          </p:cNvSpPr>
          <p:nvPr>
            <p:ph type="sldNum" sz="quarter" idx="11"/>
          </p:nvPr>
        </p:nvSpPr>
        <p:spPr>
          <a:xfrm>
            <a:off x="0" y="6535739"/>
            <a:ext cx="1229784" cy="185737"/>
          </a:xfrm>
        </p:spPr>
        <p:txBody>
          <a:bodyPr/>
          <a:lstStyle>
            <a:lvl1pPr>
              <a:defRPr smtClean="0"/>
            </a:lvl1pPr>
          </a:lstStyle>
          <a:p>
            <a:fld id="{A4D476DB-7978-4E1C-9649-7865EA2BEE86}" type="slidenum">
              <a:rPr lang="es-MX" smtClean="0"/>
              <a:t>‹Nº›</a:t>
            </a:fld>
            <a:endParaRPr lang="es-MX" dirty="0"/>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426346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es Contenidos con título">
    <p:spTree>
      <p:nvGrpSpPr>
        <p:cNvPr id="1" name=""/>
        <p:cNvGrpSpPr/>
        <p:nvPr/>
      </p:nvGrpSpPr>
      <p:grpSpPr>
        <a:xfrm>
          <a:off x="0" y="0"/>
          <a:ext cx="0" cy="0"/>
          <a:chOff x="0" y="0"/>
          <a:chExt cx="0" cy="0"/>
        </a:xfrm>
      </p:grpSpPr>
      <p:sp>
        <p:nvSpPr>
          <p:cNvPr id="8"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9" name="7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10" name="Agrupar 4"/>
          <p:cNvGrpSpPr>
            <a:grpSpLocks/>
          </p:cNvGrpSpPr>
          <p:nvPr/>
        </p:nvGrpSpPr>
        <p:grpSpPr bwMode="auto">
          <a:xfrm>
            <a:off x="0" y="6329363"/>
            <a:ext cx="12352867" cy="25400"/>
            <a:chOff x="466889" y="3632697"/>
            <a:chExt cx="8217228" cy="37352"/>
          </a:xfrm>
        </p:grpSpPr>
        <p:cxnSp>
          <p:nvCxnSpPr>
            <p:cNvPr id="11"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5" name="Rectangle 8"/>
          <p:cNvSpPr>
            <a:spLocks noGrp="1"/>
          </p:cNvSpPr>
          <p:nvPr>
            <p:ph type="body" sz="quarter" idx="13"/>
          </p:nvPr>
        </p:nvSpPr>
        <p:spPr>
          <a:xfrm>
            <a:off x="622299" y="1343025"/>
            <a:ext cx="3441700" cy="474320"/>
          </a:xfrm>
          <a:solidFill>
            <a:schemeClr val="accent4"/>
          </a:solidFill>
        </p:spPr>
        <p:txBody>
          <a:bodyPr>
            <a:noAutofit/>
          </a:bodyPr>
          <a:lstStyle>
            <a:lvl1pPr marL="0" indent="0" eaLnBrk="1" latinLnBrk="0" hangingPunct="1">
              <a:buNone/>
              <a:defRPr kumimoji="0" lang="es-ES" sz="1200" b="1">
                <a:solidFill>
                  <a:schemeClr val="bg1"/>
                </a:solidFill>
              </a:defRPr>
            </a:lvl1pPr>
            <a:extLst/>
          </a:lstStyle>
          <a:p>
            <a:pPr lvl="0"/>
            <a:r>
              <a:rPr lang="es-ES"/>
              <a:t>Editar el estilo de texto del patrón</a:t>
            </a:r>
          </a:p>
        </p:txBody>
      </p:sp>
      <p:sp>
        <p:nvSpPr>
          <p:cNvPr id="26" name="Rectangle 11"/>
          <p:cNvSpPr>
            <a:spLocks noGrp="1"/>
          </p:cNvSpPr>
          <p:nvPr>
            <p:ph sz="quarter" idx="15"/>
          </p:nvPr>
        </p:nvSpPr>
        <p:spPr>
          <a:xfrm>
            <a:off x="622299" y="1817345"/>
            <a:ext cx="3441700" cy="4240555"/>
          </a:xfrm>
        </p:spPr>
        <p:txBody>
          <a:bodyPr>
            <a:normAutofit/>
          </a:bodyPr>
          <a:lstStyle>
            <a:lvl1pPr>
              <a:defRPr sz="1600"/>
            </a:lvl1pPr>
            <a:lvl2pPr>
              <a:defRPr sz="1400"/>
            </a:lvl2pPr>
            <a:lvl3pPr>
              <a:defRPr sz="1200"/>
            </a:lvl3pPr>
            <a:lvl4pPr>
              <a:defRPr sz="1100"/>
            </a:lvl4pPr>
            <a:lvl5pPr>
              <a:defRPr sz="1100"/>
            </a:lvl5pPr>
            <a:extLs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23" name="Rectangle 8"/>
          <p:cNvSpPr>
            <a:spLocks noGrp="1"/>
          </p:cNvSpPr>
          <p:nvPr>
            <p:ph type="body" sz="quarter" idx="16"/>
          </p:nvPr>
        </p:nvSpPr>
        <p:spPr>
          <a:xfrm>
            <a:off x="4356099" y="1343025"/>
            <a:ext cx="3441700" cy="474320"/>
          </a:xfrm>
          <a:solidFill>
            <a:schemeClr val="accent4"/>
          </a:solidFill>
        </p:spPr>
        <p:txBody>
          <a:bodyPr>
            <a:noAutofit/>
          </a:bodyPr>
          <a:lstStyle>
            <a:lvl1pPr marL="0" indent="0" eaLnBrk="1" latinLnBrk="0" hangingPunct="1">
              <a:buNone/>
              <a:defRPr kumimoji="0" lang="es-ES" sz="1200" b="1">
                <a:solidFill>
                  <a:schemeClr val="bg1"/>
                </a:solidFill>
              </a:defRPr>
            </a:lvl1pPr>
            <a:extLst/>
          </a:lstStyle>
          <a:p>
            <a:pPr lvl="0"/>
            <a:r>
              <a:rPr lang="es-ES"/>
              <a:t>Editar el estilo de texto del patrón</a:t>
            </a:r>
          </a:p>
        </p:txBody>
      </p:sp>
      <p:sp>
        <p:nvSpPr>
          <p:cNvPr id="24" name="Rectangle 8"/>
          <p:cNvSpPr>
            <a:spLocks noGrp="1"/>
          </p:cNvSpPr>
          <p:nvPr>
            <p:ph type="body" sz="quarter" idx="17"/>
          </p:nvPr>
        </p:nvSpPr>
        <p:spPr>
          <a:xfrm>
            <a:off x="8115299" y="1343025"/>
            <a:ext cx="3441700" cy="474320"/>
          </a:xfrm>
          <a:solidFill>
            <a:schemeClr val="accent4"/>
          </a:solidFill>
        </p:spPr>
        <p:txBody>
          <a:bodyPr>
            <a:noAutofit/>
          </a:bodyPr>
          <a:lstStyle>
            <a:lvl1pPr marL="0" indent="0" eaLnBrk="1" latinLnBrk="0" hangingPunct="1">
              <a:buNone/>
              <a:defRPr kumimoji="0" lang="es-ES" sz="1200" b="1">
                <a:solidFill>
                  <a:schemeClr val="bg1"/>
                </a:solidFill>
              </a:defRPr>
            </a:lvl1pPr>
            <a:extLst/>
          </a:lstStyle>
          <a:p>
            <a:pPr lvl="0"/>
            <a:r>
              <a:rPr lang="es-ES"/>
              <a:t>Editar el estilo de texto del patrón</a:t>
            </a:r>
          </a:p>
        </p:txBody>
      </p:sp>
      <p:sp>
        <p:nvSpPr>
          <p:cNvPr id="33" name="Rectangle 11"/>
          <p:cNvSpPr>
            <a:spLocks noGrp="1"/>
          </p:cNvSpPr>
          <p:nvPr>
            <p:ph sz="quarter" idx="18"/>
          </p:nvPr>
        </p:nvSpPr>
        <p:spPr>
          <a:xfrm>
            <a:off x="4356098" y="1817345"/>
            <a:ext cx="3441700" cy="4240555"/>
          </a:xfrm>
        </p:spPr>
        <p:txBody>
          <a:bodyPr>
            <a:normAutofit/>
          </a:bodyPr>
          <a:lstStyle>
            <a:lvl1pPr>
              <a:defRPr sz="1600"/>
            </a:lvl1pPr>
            <a:lvl2pPr>
              <a:defRPr sz="1400"/>
            </a:lvl2pPr>
            <a:lvl3pPr>
              <a:defRPr sz="1200"/>
            </a:lvl3pPr>
            <a:lvl4pPr>
              <a:defRPr sz="1100"/>
            </a:lvl4pPr>
            <a:lvl5pPr>
              <a:defRPr sz="1100"/>
            </a:lvl5pPr>
            <a:extLs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34" name="Rectangle 11"/>
          <p:cNvSpPr>
            <a:spLocks noGrp="1"/>
          </p:cNvSpPr>
          <p:nvPr>
            <p:ph sz="quarter" idx="19"/>
          </p:nvPr>
        </p:nvSpPr>
        <p:spPr>
          <a:xfrm>
            <a:off x="8115299" y="1817345"/>
            <a:ext cx="3441700" cy="4240555"/>
          </a:xfrm>
        </p:spPr>
        <p:txBody>
          <a:bodyPr>
            <a:normAutofit/>
          </a:bodyPr>
          <a:lstStyle>
            <a:lvl1pPr>
              <a:defRPr sz="1600"/>
            </a:lvl1pPr>
            <a:lvl2pPr>
              <a:defRPr sz="1400"/>
            </a:lvl2pPr>
            <a:lvl3pPr>
              <a:defRPr sz="1200"/>
            </a:lvl3pPr>
            <a:lvl4pPr>
              <a:defRPr sz="1100"/>
            </a:lvl4pPr>
            <a:lvl5pPr>
              <a:defRPr sz="1100"/>
            </a:lvl5pPr>
            <a:extLs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dirty="0"/>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36589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temas - comparacion -  título dos objetos">
    <p:spTree>
      <p:nvGrpSpPr>
        <p:cNvPr id="1" name=""/>
        <p:cNvGrpSpPr/>
        <p:nvPr/>
      </p:nvGrpSpPr>
      <p:grpSpPr>
        <a:xfrm>
          <a:off x="0" y="0"/>
          <a:ext cx="0" cy="0"/>
          <a:chOff x="0" y="0"/>
          <a:chExt cx="0" cy="0"/>
        </a:xfrm>
      </p:grpSpPr>
      <p:sp>
        <p:nvSpPr>
          <p:cNvPr id="5"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6" name="7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7" name="Agrupar 4"/>
          <p:cNvGrpSpPr>
            <a:grpSpLocks/>
          </p:cNvGrpSpPr>
          <p:nvPr/>
        </p:nvGrpSpPr>
        <p:grpSpPr bwMode="auto">
          <a:xfrm>
            <a:off x="0" y="6329363"/>
            <a:ext cx="12352867" cy="25400"/>
            <a:chOff x="466889" y="3632697"/>
            <a:chExt cx="8217228" cy="37352"/>
          </a:xfrm>
        </p:grpSpPr>
        <p:cxnSp>
          <p:nvCxnSpPr>
            <p:cNvPr id="8"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a:xfrm>
            <a:off x="4623241" y="320015"/>
            <a:ext cx="6959159" cy="765836"/>
          </a:xfrm>
        </p:spPr>
        <p:txBody>
          <a:bodyPr>
            <a:normAutofit/>
          </a:bodyPr>
          <a:lstStyle>
            <a:lvl1pPr algn="l">
              <a:defRPr sz="2400"/>
            </a:lvl1pPr>
          </a:lstStyle>
          <a:p>
            <a:r>
              <a:rPr lang="es-ES"/>
              <a:t>Haga clic para modificar el estilo de título del patrón</a:t>
            </a:r>
            <a:endParaRPr lang="es-ES" dirty="0"/>
          </a:p>
        </p:txBody>
      </p:sp>
      <p:sp>
        <p:nvSpPr>
          <p:cNvPr id="3" name="Marcador de contenido 2"/>
          <p:cNvSpPr>
            <a:spLocks noGrp="1"/>
          </p:cNvSpPr>
          <p:nvPr>
            <p:ph sz="half" idx="1"/>
          </p:nvPr>
        </p:nvSpPr>
        <p:spPr>
          <a:xfrm>
            <a:off x="609600" y="1600201"/>
            <a:ext cx="53848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contenido 3"/>
          <p:cNvSpPr>
            <a:spLocks noGrp="1"/>
          </p:cNvSpPr>
          <p:nvPr>
            <p:ph sz="half" idx="2"/>
          </p:nvPr>
        </p:nvSpPr>
        <p:spPr>
          <a:xfrm>
            <a:off x="6197600" y="1600201"/>
            <a:ext cx="53848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408964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temas V2 - comparacion -  título dos objetos">
    <p:spTree>
      <p:nvGrpSpPr>
        <p:cNvPr id="1" name=""/>
        <p:cNvGrpSpPr/>
        <p:nvPr/>
      </p:nvGrpSpPr>
      <p:grpSpPr>
        <a:xfrm>
          <a:off x="0" y="0"/>
          <a:ext cx="0" cy="0"/>
          <a:chOff x="0" y="0"/>
          <a:chExt cx="0" cy="0"/>
        </a:xfrm>
      </p:grpSpPr>
      <p:sp>
        <p:nvSpPr>
          <p:cNvPr id="7"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8" name="7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9" name="Agrupar 4"/>
          <p:cNvGrpSpPr>
            <a:grpSpLocks/>
          </p:cNvGrpSpPr>
          <p:nvPr/>
        </p:nvGrpSpPr>
        <p:grpSpPr bwMode="auto">
          <a:xfrm>
            <a:off x="0" y="6329363"/>
            <a:ext cx="12352867" cy="25400"/>
            <a:chOff x="466889" y="3632697"/>
            <a:chExt cx="8217228" cy="37352"/>
          </a:xfrm>
        </p:grpSpPr>
        <p:cxnSp>
          <p:nvCxnSpPr>
            <p:cNvPr id="10"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a:xfrm>
            <a:off x="4623241" y="320015"/>
            <a:ext cx="6959159" cy="765836"/>
          </a:xfrm>
        </p:spPr>
        <p:txBody>
          <a:bodyPr>
            <a:normAutofit/>
          </a:bodyPr>
          <a:lstStyle>
            <a:lvl1pPr algn="l">
              <a:defRPr sz="2400"/>
            </a:lvl1pPr>
          </a:lstStyle>
          <a:p>
            <a:r>
              <a:rPr lang="es-ES"/>
              <a:t>Haga clic para modificar el estilo de título del patrón</a:t>
            </a:r>
            <a:endParaRPr lang="es-ES" dirty="0"/>
          </a:p>
        </p:txBody>
      </p:sp>
      <p:sp>
        <p:nvSpPr>
          <p:cNvPr id="3" name="Marcador de contenido 2"/>
          <p:cNvSpPr>
            <a:spLocks noGrp="1"/>
          </p:cNvSpPr>
          <p:nvPr>
            <p:ph sz="half" idx="1"/>
          </p:nvPr>
        </p:nvSpPr>
        <p:spPr>
          <a:xfrm>
            <a:off x="609600" y="2324101"/>
            <a:ext cx="5384800" cy="38020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Marcador de contenido 3"/>
          <p:cNvSpPr>
            <a:spLocks noGrp="1"/>
          </p:cNvSpPr>
          <p:nvPr>
            <p:ph sz="half" idx="2"/>
          </p:nvPr>
        </p:nvSpPr>
        <p:spPr>
          <a:xfrm>
            <a:off x="6197600" y="2324101"/>
            <a:ext cx="5384800" cy="38020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8" name="Marcador de texto 2"/>
          <p:cNvSpPr>
            <a:spLocks noGrp="1"/>
          </p:cNvSpPr>
          <p:nvPr>
            <p:ph type="body" idx="10"/>
          </p:nvPr>
        </p:nvSpPr>
        <p:spPr>
          <a:xfrm>
            <a:off x="609600" y="1535113"/>
            <a:ext cx="5386917" cy="639762"/>
          </a:xfrm>
          <a:ln>
            <a:noFill/>
          </a:ln>
        </p:spPr>
        <p:style>
          <a:lnRef idx="1">
            <a:schemeClr val="dk1"/>
          </a:lnRef>
          <a:fillRef idx="2">
            <a:schemeClr val="dk1"/>
          </a:fillRef>
          <a:effectRef idx="1">
            <a:schemeClr val="dk1"/>
          </a:effectRef>
          <a:fontRef idx="none"/>
        </p:style>
        <p:txBody>
          <a:bodyPr anchor="b">
            <a:normAutofit/>
          </a:bodyPr>
          <a:lstStyle>
            <a:lvl1pPr marL="0" indent="0">
              <a:buNone/>
              <a:defRPr sz="1400" b="1">
                <a:ln>
                  <a:noFill/>
                </a:l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Marcador de texto 4"/>
          <p:cNvSpPr>
            <a:spLocks noGrp="1"/>
          </p:cNvSpPr>
          <p:nvPr>
            <p:ph type="body" sz="quarter" idx="3"/>
          </p:nvPr>
        </p:nvSpPr>
        <p:spPr>
          <a:xfrm>
            <a:off x="6193368" y="1535113"/>
            <a:ext cx="5389033" cy="639762"/>
          </a:xfrm>
          <a:ln>
            <a:noFill/>
          </a:ln>
        </p:spPr>
        <p:style>
          <a:lnRef idx="1">
            <a:schemeClr val="dk1"/>
          </a:lnRef>
          <a:fillRef idx="2">
            <a:schemeClr val="dk1"/>
          </a:fillRef>
          <a:effectRef idx="1">
            <a:schemeClr val="dk1"/>
          </a:effectRef>
          <a:fontRef idx="none"/>
        </p:style>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1977665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atro_Contenidos con título">
    <p:spTree>
      <p:nvGrpSpPr>
        <p:cNvPr id="1" name=""/>
        <p:cNvGrpSpPr/>
        <p:nvPr/>
      </p:nvGrpSpPr>
      <p:grpSpPr>
        <a:xfrm>
          <a:off x="0" y="0"/>
          <a:ext cx="0" cy="0"/>
          <a:chOff x="0" y="0"/>
          <a:chExt cx="0" cy="0"/>
        </a:xfrm>
      </p:grpSpPr>
      <p:sp>
        <p:nvSpPr>
          <p:cNvPr id="10"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11" name="7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12" name="Agrupar 4"/>
          <p:cNvGrpSpPr>
            <a:grpSpLocks/>
          </p:cNvGrpSpPr>
          <p:nvPr/>
        </p:nvGrpSpPr>
        <p:grpSpPr bwMode="auto">
          <a:xfrm>
            <a:off x="0" y="6329363"/>
            <a:ext cx="12352867" cy="25400"/>
            <a:chOff x="466889" y="3632697"/>
            <a:chExt cx="8217228" cy="37352"/>
          </a:xfrm>
        </p:grpSpPr>
        <p:cxnSp>
          <p:nvCxnSpPr>
            <p:cNvPr id="13"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5" name="Rectangle 8"/>
          <p:cNvSpPr>
            <a:spLocks noGrp="1"/>
          </p:cNvSpPr>
          <p:nvPr>
            <p:ph type="body" sz="quarter" idx="13"/>
          </p:nvPr>
        </p:nvSpPr>
        <p:spPr>
          <a:xfrm>
            <a:off x="673100" y="1343025"/>
            <a:ext cx="5283200" cy="228600"/>
          </a:xfrm>
          <a:solidFill>
            <a:schemeClr val="accent4"/>
          </a:solidFill>
        </p:spPr>
        <p:txBody>
          <a:bodyPr>
            <a:noAutofit/>
          </a:bodyPr>
          <a:lstStyle>
            <a:lvl1pPr marL="0" indent="0" eaLnBrk="1" latinLnBrk="0" hangingPunct="1">
              <a:buNone/>
              <a:defRPr kumimoji="0" lang="es-ES" sz="1200" b="1">
                <a:solidFill>
                  <a:schemeClr val="bg1"/>
                </a:solidFill>
              </a:defRPr>
            </a:lvl1pPr>
            <a:extLst/>
          </a:lstStyle>
          <a:p>
            <a:pPr lvl="0"/>
            <a:r>
              <a:rPr lang="es-ES"/>
              <a:t>Editar el estilo de texto del patrón</a:t>
            </a:r>
          </a:p>
        </p:txBody>
      </p:sp>
      <p:sp>
        <p:nvSpPr>
          <p:cNvPr id="26" name="Rectangle 11"/>
          <p:cNvSpPr>
            <a:spLocks noGrp="1"/>
          </p:cNvSpPr>
          <p:nvPr>
            <p:ph sz="quarter" idx="15"/>
          </p:nvPr>
        </p:nvSpPr>
        <p:spPr>
          <a:xfrm>
            <a:off x="673100" y="1571626"/>
            <a:ext cx="5283200" cy="2162175"/>
          </a:xfrm>
        </p:spPr>
        <p:txBody>
          <a:bodyPr>
            <a:normAutofit/>
          </a:bodyPr>
          <a:lstStyle>
            <a:lvl1pPr>
              <a:defRPr sz="1600"/>
            </a:lvl1pPr>
            <a:lvl2pPr>
              <a:defRPr sz="1400"/>
            </a:lvl2pPr>
            <a:lvl3pPr>
              <a:defRPr sz="1200"/>
            </a:lvl3pPr>
            <a:lvl4pPr>
              <a:defRPr sz="1100"/>
            </a:lvl4pPr>
            <a:lvl5pPr>
              <a:defRPr sz="1100"/>
            </a:lvl5pPr>
            <a:extLs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27" name="Rectangle 8"/>
          <p:cNvSpPr>
            <a:spLocks noGrp="1"/>
          </p:cNvSpPr>
          <p:nvPr>
            <p:ph type="body" sz="quarter" idx="16"/>
          </p:nvPr>
        </p:nvSpPr>
        <p:spPr>
          <a:xfrm>
            <a:off x="669036" y="3814572"/>
            <a:ext cx="5287264" cy="228600"/>
          </a:xfrm>
          <a:solidFill>
            <a:schemeClr val="accent4"/>
          </a:solidFill>
        </p:spPr>
        <p:txBody>
          <a:bodyPr>
            <a:noAutofit/>
          </a:bodyPr>
          <a:lstStyle>
            <a:lvl1pPr marL="0" indent="0" eaLnBrk="1" latinLnBrk="0" hangingPunct="1">
              <a:buNone/>
              <a:defRPr kumimoji="0" lang="es-ES" sz="1200" b="1">
                <a:solidFill>
                  <a:schemeClr val="bg1"/>
                </a:solidFill>
              </a:defRPr>
            </a:lvl1pPr>
            <a:extLst/>
          </a:lstStyle>
          <a:p>
            <a:pPr lvl="0"/>
            <a:r>
              <a:rPr lang="es-ES"/>
              <a:t>Editar el estilo de texto del patrón</a:t>
            </a:r>
          </a:p>
        </p:txBody>
      </p:sp>
      <p:sp>
        <p:nvSpPr>
          <p:cNvPr id="28" name="Rectangle 11"/>
          <p:cNvSpPr>
            <a:spLocks noGrp="1"/>
          </p:cNvSpPr>
          <p:nvPr>
            <p:ph sz="quarter" idx="17"/>
          </p:nvPr>
        </p:nvSpPr>
        <p:spPr>
          <a:xfrm>
            <a:off x="669036" y="4043172"/>
            <a:ext cx="5287264" cy="2090928"/>
          </a:xfrm>
        </p:spPr>
        <p:txBody>
          <a:bodyPr>
            <a:normAutofit/>
          </a:bodyPr>
          <a:lstStyle>
            <a:lvl1pPr>
              <a:defRPr sz="1600"/>
            </a:lvl1pPr>
            <a:lvl2pPr>
              <a:defRPr sz="1400"/>
            </a:lvl2pPr>
            <a:lvl3pPr>
              <a:defRPr sz="1200"/>
            </a:lvl3pPr>
            <a:lvl4pPr>
              <a:defRPr sz="1100"/>
            </a:lvl4pPr>
            <a:lvl5pPr>
              <a:defRPr sz="1100"/>
            </a:lvl5pPr>
            <a:extLs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29" name="Rectangle 8"/>
          <p:cNvSpPr>
            <a:spLocks noGrp="1"/>
          </p:cNvSpPr>
          <p:nvPr>
            <p:ph type="body" sz="quarter" idx="18"/>
          </p:nvPr>
        </p:nvSpPr>
        <p:spPr>
          <a:xfrm>
            <a:off x="6159500" y="1343025"/>
            <a:ext cx="5283200" cy="228600"/>
          </a:xfrm>
          <a:solidFill>
            <a:schemeClr val="accent4"/>
          </a:solidFill>
        </p:spPr>
        <p:txBody>
          <a:bodyPr>
            <a:noAutofit/>
          </a:bodyPr>
          <a:lstStyle>
            <a:lvl1pPr marL="0" indent="0" eaLnBrk="1" latinLnBrk="0" hangingPunct="1">
              <a:buNone/>
              <a:defRPr kumimoji="0" lang="es-ES" sz="1200" b="1">
                <a:solidFill>
                  <a:schemeClr val="bg1"/>
                </a:solidFill>
              </a:defRPr>
            </a:lvl1pPr>
            <a:extLst/>
          </a:lstStyle>
          <a:p>
            <a:pPr lvl="0"/>
            <a:r>
              <a:rPr lang="es-ES"/>
              <a:t>Editar el estilo de texto del patrón</a:t>
            </a:r>
          </a:p>
        </p:txBody>
      </p:sp>
      <p:sp>
        <p:nvSpPr>
          <p:cNvPr id="30" name="Rectangle 11"/>
          <p:cNvSpPr>
            <a:spLocks noGrp="1"/>
          </p:cNvSpPr>
          <p:nvPr>
            <p:ph sz="quarter" idx="19"/>
          </p:nvPr>
        </p:nvSpPr>
        <p:spPr>
          <a:xfrm>
            <a:off x="6159500" y="1571626"/>
            <a:ext cx="5283200" cy="2162175"/>
          </a:xfrm>
        </p:spPr>
        <p:txBody>
          <a:bodyPr>
            <a:normAutofit/>
          </a:bodyPr>
          <a:lstStyle>
            <a:lvl1pPr>
              <a:defRPr sz="1600"/>
            </a:lvl1pPr>
            <a:lvl2pPr>
              <a:defRPr sz="1400"/>
            </a:lvl2pPr>
            <a:lvl3pPr>
              <a:defRPr sz="1200"/>
            </a:lvl3pPr>
            <a:lvl4pPr>
              <a:defRPr sz="1100"/>
            </a:lvl4pPr>
            <a:lvl5pPr>
              <a:defRPr sz="1100"/>
            </a:lvl5pPr>
            <a:extLs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dirty="0"/>
          </a:p>
        </p:txBody>
      </p:sp>
      <p:sp>
        <p:nvSpPr>
          <p:cNvPr id="31" name="Rectangle 8"/>
          <p:cNvSpPr>
            <a:spLocks noGrp="1"/>
          </p:cNvSpPr>
          <p:nvPr>
            <p:ph type="body" sz="quarter" idx="20"/>
          </p:nvPr>
        </p:nvSpPr>
        <p:spPr>
          <a:xfrm>
            <a:off x="6155436" y="3814572"/>
            <a:ext cx="5287264" cy="228600"/>
          </a:xfrm>
          <a:solidFill>
            <a:schemeClr val="accent4"/>
          </a:solidFill>
        </p:spPr>
        <p:txBody>
          <a:bodyPr>
            <a:noAutofit/>
          </a:bodyPr>
          <a:lstStyle>
            <a:lvl1pPr marL="0" indent="0" eaLnBrk="1" latinLnBrk="0" hangingPunct="1">
              <a:buNone/>
              <a:defRPr kumimoji="0" lang="es-ES" sz="1200" b="1">
                <a:solidFill>
                  <a:schemeClr val="bg1"/>
                </a:solidFill>
              </a:defRPr>
            </a:lvl1pPr>
            <a:extLst/>
          </a:lstStyle>
          <a:p>
            <a:pPr lvl="0"/>
            <a:r>
              <a:rPr lang="es-ES"/>
              <a:t>Editar el estilo de texto del patrón</a:t>
            </a:r>
          </a:p>
        </p:txBody>
      </p:sp>
      <p:sp>
        <p:nvSpPr>
          <p:cNvPr id="32" name="Rectangle 11"/>
          <p:cNvSpPr>
            <a:spLocks noGrp="1"/>
          </p:cNvSpPr>
          <p:nvPr>
            <p:ph sz="quarter" idx="21"/>
          </p:nvPr>
        </p:nvSpPr>
        <p:spPr>
          <a:xfrm>
            <a:off x="6155436" y="4043172"/>
            <a:ext cx="5287264" cy="2090928"/>
          </a:xfrm>
        </p:spPr>
        <p:txBody>
          <a:bodyPr>
            <a:normAutofit/>
          </a:bodyPr>
          <a:lstStyle>
            <a:lvl1pPr>
              <a:defRPr sz="1600"/>
            </a:lvl1pPr>
            <a:lvl2pPr>
              <a:defRPr sz="1400"/>
            </a:lvl2pPr>
            <a:lvl3pPr>
              <a:defRPr sz="1200"/>
            </a:lvl3pPr>
            <a:lvl4pPr>
              <a:defRPr sz="1100"/>
            </a:lvl4pPr>
            <a:lvl5pPr>
              <a:defRPr sz="1100"/>
            </a:lvl5pPr>
            <a:extLs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75737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15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grpSp>
        <p:nvGrpSpPr>
          <p:cNvPr id="5" name="Agrupar 7"/>
          <p:cNvGrpSpPr>
            <a:grpSpLocks/>
          </p:cNvGrpSpPr>
          <p:nvPr/>
        </p:nvGrpSpPr>
        <p:grpSpPr bwMode="auto">
          <a:xfrm>
            <a:off x="622300" y="3473451"/>
            <a:ext cx="10955867" cy="41275"/>
            <a:chOff x="466889" y="3632697"/>
            <a:chExt cx="8217228" cy="37352"/>
          </a:xfrm>
        </p:grpSpPr>
        <p:cxnSp>
          <p:nvCxnSpPr>
            <p:cNvPr id="6" name="Conector recto 2"/>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ctrTitle"/>
          </p:nvPr>
        </p:nvSpPr>
        <p:spPr>
          <a:xfrm>
            <a:off x="914400" y="3639518"/>
            <a:ext cx="10363200" cy="1004046"/>
          </a:xfrm>
        </p:spPr>
        <p:txBody>
          <a:bodyPr>
            <a:normAutofit/>
          </a:bodyPr>
          <a:lstStyle>
            <a:lvl1pPr>
              <a:defRPr sz="3000"/>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1828800" y="4746206"/>
            <a:ext cx="8534400" cy="1316755"/>
          </a:xfrm>
        </p:spPr>
        <p:txBody>
          <a:bodyPr>
            <a:normAutofit/>
          </a:bodyPr>
          <a:lstStyle>
            <a:lvl1pPr marL="0" indent="0" algn="ctr">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ES" dirty="0"/>
          </a:p>
        </p:txBody>
      </p:sp>
      <p:sp>
        <p:nvSpPr>
          <p:cNvPr id="8" name="Marcador de fecha 3"/>
          <p:cNvSpPr>
            <a:spLocks noGrp="1"/>
          </p:cNvSpPr>
          <p:nvPr>
            <p:ph type="dt" sz="half" idx="10"/>
          </p:nvPr>
        </p:nvSpPr>
        <p:spPr/>
        <p:txBody>
          <a:bodyPr/>
          <a:lstStyle>
            <a:lvl1pPr>
              <a:defRPr/>
            </a:lvl1pPr>
          </a:lstStyle>
          <a:p>
            <a:fld id="{5A463481-02AD-4822-BB25-338C302CD205}" type="datetimeFigureOut">
              <a:rPr lang="es-MX" smtClean="0"/>
              <a:t>17/08/2017</a:t>
            </a:fld>
            <a:endParaRPr lang="es-MX" dirty="0"/>
          </a:p>
        </p:txBody>
      </p:sp>
      <p:sp>
        <p:nvSpPr>
          <p:cNvPr id="9" name="Marcador de pie de página 4"/>
          <p:cNvSpPr>
            <a:spLocks noGrp="1"/>
          </p:cNvSpPr>
          <p:nvPr>
            <p:ph type="ftr" sz="quarter" idx="11"/>
          </p:nvPr>
        </p:nvSpPr>
        <p:spPr/>
        <p:txBody>
          <a:bodyPr/>
          <a:lstStyle>
            <a:lvl1pPr>
              <a:defRPr/>
            </a:lvl1pPr>
          </a:lstStyle>
          <a:p>
            <a:endParaRPr lang="es-MX" dirty="0"/>
          </a:p>
        </p:txBody>
      </p:sp>
      <p:sp>
        <p:nvSpPr>
          <p:cNvPr id="10" name="Marcador de número de diapositiva 5"/>
          <p:cNvSpPr>
            <a:spLocks noGrp="1"/>
          </p:cNvSpPr>
          <p:nvPr>
            <p:ph type="sldNum" sz="quarter" idx="12"/>
          </p:nvPr>
        </p:nvSpPr>
        <p:spPr/>
        <p:txBody>
          <a:bodyPr/>
          <a:lstStyle>
            <a:lvl1pPr>
              <a:defRPr smtClean="0"/>
            </a:lvl1pPr>
          </a:lstStyle>
          <a:p>
            <a:fld id="{A4D476DB-7978-4E1C-9649-7865EA2BEE86}" type="slidenum">
              <a:rPr lang="es-MX" smtClean="0"/>
              <a:t>‹Nº›</a:t>
            </a:fld>
            <a:endParaRPr lang="es-MX" dirty="0"/>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7757" y="338906"/>
            <a:ext cx="5188935" cy="3007223"/>
          </a:xfrm>
          <a:prstGeom prst="rect">
            <a:avLst/>
          </a:prstGeom>
        </p:spPr>
      </p:pic>
    </p:spTree>
    <p:extLst>
      <p:ext uri="{BB962C8B-B14F-4D97-AF65-F5344CB8AC3E}">
        <p14:creationId xmlns:p14="http://schemas.microsoft.com/office/powerpoint/2010/main" val="312257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Portada">
    <p:spTree>
      <p:nvGrpSpPr>
        <p:cNvPr id="1" name=""/>
        <p:cNvGrpSpPr/>
        <p:nvPr/>
      </p:nvGrpSpPr>
      <p:grpSpPr>
        <a:xfrm>
          <a:off x="0" y="0"/>
          <a:ext cx="0" cy="0"/>
          <a:chOff x="0" y="0"/>
          <a:chExt cx="0" cy="0"/>
        </a:xfrm>
      </p:grpSpPr>
      <p:sp>
        <p:nvSpPr>
          <p:cNvPr id="2" name="Título 1"/>
          <p:cNvSpPr>
            <a:spLocks noGrp="1"/>
          </p:cNvSpPr>
          <p:nvPr>
            <p:ph type="ctrTitle"/>
          </p:nvPr>
        </p:nvSpPr>
        <p:spPr>
          <a:xfrm>
            <a:off x="0" y="3639518"/>
            <a:ext cx="12192000" cy="1004046"/>
          </a:xfrm>
          <a:solidFill>
            <a:schemeClr val="tx1"/>
          </a:solidFill>
        </p:spPr>
        <p:txBody>
          <a:bodyPr>
            <a:normAutofit/>
          </a:bodyPr>
          <a:lstStyle>
            <a:lvl1pPr marL="342900" indent="0" algn="l">
              <a:defRPr sz="3000">
                <a:solidFill>
                  <a:schemeClr val="bg1"/>
                </a:solidFill>
              </a:defRPr>
            </a:lvl1pPr>
          </a:lstStyle>
          <a:p>
            <a:r>
              <a:rPr lang="es-ES"/>
              <a:t>Haga clic para modificar el estilo de título del patrón</a:t>
            </a:r>
            <a:endParaRPr lang="es-ES" dirty="0"/>
          </a:p>
        </p:txBody>
      </p:sp>
      <p:sp>
        <p:nvSpPr>
          <p:cNvPr id="3" name="Subtítulo 2"/>
          <p:cNvSpPr>
            <a:spLocks noGrp="1"/>
          </p:cNvSpPr>
          <p:nvPr>
            <p:ph type="subTitle" idx="1"/>
          </p:nvPr>
        </p:nvSpPr>
        <p:spPr>
          <a:xfrm>
            <a:off x="495300" y="4720386"/>
            <a:ext cx="8534400" cy="1316755"/>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ES" dirty="0"/>
          </a:p>
        </p:txBody>
      </p:sp>
      <p:sp>
        <p:nvSpPr>
          <p:cNvPr id="5" name="Marcador de fecha 3"/>
          <p:cNvSpPr>
            <a:spLocks noGrp="1"/>
          </p:cNvSpPr>
          <p:nvPr>
            <p:ph type="dt" sz="half" idx="10"/>
          </p:nvPr>
        </p:nvSpPr>
        <p:spPr/>
        <p:txBody>
          <a:bodyPr/>
          <a:lstStyle>
            <a:lvl1pPr>
              <a:defRPr/>
            </a:lvl1pPr>
          </a:lstStyle>
          <a:p>
            <a:fld id="{5A463481-02AD-4822-BB25-338C302CD205}" type="datetimeFigureOut">
              <a:rPr lang="es-MX" smtClean="0"/>
              <a:t>17/08/2017</a:t>
            </a:fld>
            <a:endParaRPr lang="es-MX" dirty="0"/>
          </a:p>
        </p:txBody>
      </p:sp>
      <p:sp>
        <p:nvSpPr>
          <p:cNvPr id="6" name="Marcador de pie de página 4"/>
          <p:cNvSpPr>
            <a:spLocks noGrp="1"/>
          </p:cNvSpPr>
          <p:nvPr>
            <p:ph type="ftr" sz="quarter" idx="11"/>
          </p:nvPr>
        </p:nvSpPr>
        <p:spPr/>
        <p:txBody>
          <a:bodyPr/>
          <a:lstStyle>
            <a:lvl1pPr>
              <a:defRPr/>
            </a:lvl1pPr>
          </a:lstStyle>
          <a:p>
            <a:endParaRPr lang="es-MX" dirty="0"/>
          </a:p>
        </p:txBody>
      </p:sp>
      <p:sp>
        <p:nvSpPr>
          <p:cNvPr id="7" name="Marcador de número de diapositiva 5"/>
          <p:cNvSpPr>
            <a:spLocks noGrp="1"/>
          </p:cNvSpPr>
          <p:nvPr>
            <p:ph type="sldNum" sz="quarter" idx="12"/>
          </p:nvPr>
        </p:nvSpPr>
        <p:spPr/>
        <p:txBody>
          <a:bodyPr/>
          <a:lstStyle>
            <a:lvl1pPr>
              <a:defRPr smtClean="0"/>
            </a:lvl1pPr>
          </a:lstStyle>
          <a:p>
            <a:fld id="{A4D476DB-7978-4E1C-9649-7865EA2BEE86}" type="slidenum">
              <a:rPr lang="es-MX" smtClean="0"/>
              <a:t>‹Nº›</a:t>
            </a:fld>
            <a:endParaRPr lang="es-MX"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1" y="2663037"/>
            <a:ext cx="3029364" cy="899660"/>
          </a:xfrm>
          <a:prstGeom prst="rect">
            <a:avLst/>
          </a:prstGeom>
        </p:spPr>
      </p:pic>
    </p:spTree>
    <p:extLst>
      <p:ext uri="{BB962C8B-B14F-4D97-AF65-F5344CB8AC3E}">
        <p14:creationId xmlns:p14="http://schemas.microsoft.com/office/powerpoint/2010/main" val="360174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tema en cobranding Título y objetos">
    <p:spTree>
      <p:nvGrpSpPr>
        <p:cNvPr id="1" name=""/>
        <p:cNvGrpSpPr/>
        <p:nvPr/>
      </p:nvGrpSpPr>
      <p:grpSpPr>
        <a:xfrm>
          <a:off x="0" y="0"/>
          <a:ext cx="0" cy="0"/>
          <a:chOff x="0" y="0"/>
          <a:chExt cx="0" cy="0"/>
        </a:xfrm>
      </p:grpSpPr>
      <p:sp>
        <p:nvSpPr>
          <p:cNvPr id="5"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6" name="7 Rectángulo"/>
          <p:cNvSpPr/>
          <p:nvPr/>
        </p:nvSpPr>
        <p:spPr>
          <a:xfrm>
            <a:off x="243416" y="146052"/>
            <a:ext cx="2651125"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7" name="Agrupar 4"/>
          <p:cNvGrpSpPr>
            <a:grpSpLocks/>
          </p:cNvGrpSpPr>
          <p:nvPr/>
        </p:nvGrpSpPr>
        <p:grpSpPr bwMode="auto">
          <a:xfrm>
            <a:off x="0" y="6329363"/>
            <a:ext cx="12352867" cy="25400"/>
            <a:chOff x="466889" y="3632697"/>
            <a:chExt cx="8217228" cy="37352"/>
          </a:xfrm>
        </p:grpSpPr>
        <p:cxnSp>
          <p:nvCxnSpPr>
            <p:cNvPr id="8"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a:xfrm>
            <a:off x="527813" y="1247333"/>
            <a:ext cx="11174328" cy="613355"/>
          </a:xfrm>
        </p:spPr>
        <p:txBody>
          <a:bodyPr>
            <a:normAutofit/>
          </a:bodyPr>
          <a:lstStyle>
            <a:lvl1pPr algn="l">
              <a:defRPr sz="2400"/>
            </a:lvl1pPr>
          </a:lstStyle>
          <a:p>
            <a:r>
              <a:rPr lang="es-ES"/>
              <a:t>Haga clic para modificar el estilo de título del patrón</a:t>
            </a:r>
            <a:endParaRPr lang="es-ES" dirty="0"/>
          </a:p>
        </p:txBody>
      </p:sp>
      <p:sp>
        <p:nvSpPr>
          <p:cNvPr id="3" name="Marcador de contenido 2"/>
          <p:cNvSpPr>
            <a:spLocks noGrp="1"/>
          </p:cNvSpPr>
          <p:nvPr>
            <p:ph idx="1"/>
          </p:nvPr>
        </p:nvSpPr>
        <p:spPr>
          <a:xfrm>
            <a:off x="522514" y="1905000"/>
            <a:ext cx="11179628" cy="4197803"/>
          </a:xfrm>
        </p:spPr>
        <p:txBody>
          <a:bodyPr>
            <a:normAutofit/>
          </a:bodyPr>
          <a:lstStyle>
            <a:lvl1pPr>
              <a:defRPr sz="2000">
                <a:solidFill>
                  <a:srgbClr val="292929"/>
                </a:solidFill>
              </a:defRPr>
            </a:lvl1pPr>
            <a:lvl2pPr>
              <a:defRPr sz="1800">
                <a:solidFill>
                  <a:srgbClr val="292929"/>
                </a:solidFill>
              </a:defRPr>
            </a:lvl2pPr>
            <a:lvl3pPr>
              <a:defRPr sz="1600">
                <a:solidFill>
                  <a:srgbClr val="292929"/>
                </a:solidFill>
              </a:defRPr>
            </a:lvl3pPr>
            <a:lvl4pPr>
              <a:defRPr sz="1400">
                <a:solidFill>
                  <a:srgbClr val="292929"/>
                </a:solidFill>
              </a:defRPr>
            </a:lvl4pPr>
            <a:lvl5pPr>
              <a:defRPr sz="1400">
                <a:solidFill>
                  <a:srgbClr val="292929"/>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3" name="12 Marcador de posición de imagen"/>
          <p:cNvSpPr>
            <a:spLocks noGrp="1"/>
          </p:cNvSpPr>
          <p:nvPr>
            <p:ph type="pic" sz="quarter" idx="13"/>
          </p:nvPr>
        </p:nvSpPr>
        <p:spPr>
          <a:xfrm>
            <a:off x="9383184" y="293688"/>
            <a:ext cx="2319867" cy="754062"/>
          </a:xfrm>
        </p:spPr>
        <p:txBody>
          <a:bodyPr rtlCol="0">
            <a:normAutofit/>
          </a:bodyPr>
          <a:lstStyle>
            <a:lvl1pPr marL="0" indent="0">
              <a:buNone/>
              <a:defRPr sz="2000" baseline="0"/>
            </a:lvl1pPr>
          </a:lstStyle>
          <a:p>
            <a:pPr lvl="0"/>
            <a:r>
              <a:rPr lang="es-ES" noProof="0" dirty="0"/>
              <a:t>Haga clic en el icono para agregar una imagen</a:t>
            </a:r>
            <a:endParaRPr lang="es-MX" noProof="0" dirty="0"/>
          </a:p>
        </p:txBody>
      </p:sp>
      <p:sp>
        <p:nvSpPr>
          <p:cNvPr id="12" name="Marcador de pie de página 4"/>
          <p:cNvSpPr>
            <a:spLocks noGrp="1"/>
          </p:cNvSpPr>
          <p:nvPr>
            <p:ph type="ftr" sz="quarter" idx="14"/>
          </p:nvPr>
        </p:nvSpPr>
        <p:spPr>
          <a:xfrm>
            <a:off x="4165600" y="6438900"/>
            <a:ext cx="3860800" cy="331788"/>
          </a:xfrm>
        </p:spPr>
        <p:txBody>
          <a:bodyPr/>
          <a:lstStyle>
            <a:lvl1pPr>
              <a:defRPr/>
            </a:lvl1pPr>
          </a:lstStyle>
          <a:p>
            <a:endParaRPr lang="es-MX" dirty="0"/>
          </a:p>
        </p:txBody>
      </p:sp>
      <p:sp>
        <p:nvSpPr>
          <p:cNvPr id="14" name="Marcador de número de diapositiva 5"/>
          <p:cNvSpPr>
            <a:spLocks noGrp="1"/>
          </p:cNvSpPr>
          <p:nvPr>
            <p:ph type="sldNum" sz="quarter" idx="15"/>
          </p:nvPr>
        </p:nvSpPr>
        <p:spPr>
          <a:xfrm>
            <a:off x="0" y="6535739"/>
            <a:ext cx="1229784" cy="185737"/>
          </a:xfrm>
        </p:spPr>
        <p:txBody>
          <a:bodyPr/>
          <a:lstStyle>
            <a:lvl1pPr>
              <a:defRPr smtClean="0"/>
            </a:lvl1pPr>
          </a:lstStyle>
          <a:p>
            <a:fld id="{A4D476DB-7978-4E1C-9649-7865EA2BEE86}" type="slidenum">
              <a:rPr lang="es-MX" smtClean="0"/>
              <a:t>‹Nº›</a:t>
            </a:fld>
            <a:endParaRPr lang="es-MX" dirty="0"/>
          </a:p>
        </p:txBody>
      </p:sp>
      <p:pic>
        <p:nvPicPr>
          <p:cNvPr id="15" name="Imagen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61273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y diagrama">
    <p:spTree>
      <p:nvGrpSpPr>
        <p:cNvPr id="1" name=""/>
        <p:cNvGrpSpPr/>
        <p:nvPr/>
      </p:nvGrpSpPr>
      <p:grpSpPr>
        <a:xfrm>
          <a:off x="0" y="0"/>
          <a:ext cx="0" cy="0"/>
          <a:chOff x="0" y="0"/>
          <a:chExt cx="0" cy="0"/>
        </a:xfrm>
      </p:grpSpPr>
      <p:sp>
        <p:nvSpPr>
          <p:cNvPr id="5"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6" name="7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7" name="Agrupar 4"/>
          <p:cNvGrpSpPr>
            <a:grpSpLocks/>
          </p:cNvGrpSpPr>
          <p:nvPr/>
        </p:nvGrpSpPr>
        <p:grpSpPr bwMode="auto">
          <a:xfrm>
            <a:off x="0" y="6329363"/>
            <a:ext cx="12352867" cy="25400"/>
            <a:chOff x="466889" y="3632697"/>
            <a:chExt cx="8217228" cy="37352"/>
          </a:xfrm>
        </p:grpSpPr>
        <p:cxnSp>
          <p:nvCxnSpPr>
            <p:cNvPr id="8"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a:xfrm>
            <a:off x="444501" y="1282700"/>
            <a:ext cx="4176184"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4766733" y="273051"/>
            <a:ext cx="7006167"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44501" y="2444751"/>
            <a:ext cx="4176184" cy="3594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373737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y diagrama - V2">
    <p:spTree>
      <p:nvGrpSpPr>
        <p:cNvPr id="1" name=""/>
        <p:cNvGrpSpPr/>
        <p:nvPr/>
      </p:nvGrpSpPr>
      <p:grpSpPr>
        <a:xfrm>
          <a:off x="0" y="0"/>
          <a:ext cx="0" cy="0"/>
          <a:chOff x="0" y="0"/>
          <a:chExt cx="0" cy="0"/>
        </a:xfrm>
      </p:grpSpPr>
      <p:sp>
        <p:nvSpPr>
          <p:cNvPr id="5"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6" name="7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7" name="Agrupar 4"/>
          <p:cNvGrpSpPr>
            <a:grpSpLocks/>
          </p:cNvGrpSpPr>
          <p:nvPr/>
        </p:nvGrpSpPr>
        <p:grpSpPr bwMode="auto">
          <a:xfrm>
            <a:off x="0" y="6329363"/>
            <a:ext cx="12352867" cy="25400"/>
            <a:chOff x="466889" y="3632697"/>
            <a:chExt cx="8217228" cy="37352"/>
          </a:xfrm>
        </p:grpSpPr>
        <p:cxnSp>
          <p:nvCxnSpPr>
            <p:cNvPr id="8"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a:xfrm>
            <a:off x="349853" y="1660526"/>
            <a:ext cx="4270832" cy="663574"/>
          </a:xfrm>
          <a:ln>
            <a:noFill/>
          </a:ln>
        </p:spPr>
        <p:style>
          <a:lnRef idx="1">
            <a:schemeClr val="dk1"/>
          </a:lnRef>
          <a:fillRef idx="2">
            <a:schemeClr val="dk1"/>
          </a:fillRef>
          <a:effectRef idx="1">
            <a:schemeClr val="dk1"/>
          </a:effectRef>
          <a:fontRef idx="none"/>
        </p:style>
        <p:txBody>
          <a:bodyPr anchor="b"/>
          <a:lstStyle>
            <a:lvl1pPr marL="0" indent="0" algn="l">
              <a:tabLst/>
              <a:defRPr sz="2000" b="1"/>
            </a:lvl1pPr>
          </a:lstStyle>
          <a:p>
            <a:r>
              <a:rPr lang="es-ES"/>
              <a:t>Haga clic para modificar el estilo de título del patrón</a:t>
            </a:r>
            <a:endParaRPr lang="es-ES" dirty="0"/>
          </a:p>
        </p:txBody>
      </p:sp>
      <p:sp>
        <p:nvSpPr>
          <p:cNvPr id="3" name="Marcador de contenido 2"/>
          <p:cNvSpPr>
            <a:spLocks noGrp="1"/>
          </p:cNvSpPr>
          <p:nvPr>
            <p:ph idx="1"/>
          </p:nvPr>
        </p:nvSpPr>
        <p:spPr>
          <a:xfrm>
            <a:off x="4766733" y="273051"/>
            <a:ext cx="7006167"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44501" y="2444751"/>
            <a:ext cx="4176184" cy="3594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404452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sp>
        <p:nvSpPr>
          <p:cNvPr id="6" name="7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grpSp>
        <p:nvGrpSpPr>
          <p:cNvPr id="7" name="Agrupar 4"/>
          <p:cNvGrpSpPr>
            <a:grpSpLocks/>
          </p:cNvGrpSpPr>
          <p:nvPr/>
        </p:nvGrpSpPr>
        <p:grpSpPr bwMode="auto">
          <a:xfrm>
            <a:off x="0" y="6329363"/>
            <a:ext cx="12352867" cy="25400"/>
            <a:chOff x="466889" y="3632697"/>
            <a:chExt cx="8217228" cy="37352"/>
          </a:xfrm>
        </p:grpSpPr>
        <p:cxnSp>
          <p:nvCxnSpPr>
            <p:cNvPr id="8"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a:xfrm>
            <a:off x="482599" y="4800600"/>
            <a:ext cx="7315200" cy="566738"/>
          </a:xfrm>
        </p:spPr>
        <p:txBody>
          <a:bodyPr anchor="b"/>
          <a:lstStyle>
            <a:lvl1pPr algn="l">
              <a:defRPr sz="2000" b="1"/>
            </a:lvl1pPr>
          </a:lstStyle>
          <a:p>
            <a:r>
              <a:rPr lang="es-ES"/>
              <a:t>Haga clic para modificar el estilo de título del patrón</a:t>
            </a:r>
            <a:endParaRPr lang="es-ES" dirty="0"/>
          </a:p>
        </p:txBody>
      </p:sp>
      <p:sp>
        <p:nvSpPr>
          <p:cNvPr id="3" name="Marcador de posición de imagen 2"/>
          <p:cNvSpPr>
            <a:spLocks noGrp="1"/>
          </p:cNvSpPr>
          <p:nvPr>
            <p:ph type="pic" idx="1"/>
          </p:nvPr>
        </p:nvSpPr>
        <p:spPr>
          <a:xfrm>
            <a:off x="482599" y="1057275"/>
            <a:ext cx="11239500" cy="36703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Marcador de texto 3"/>
          <p:cNvSpPr>
            <a:spLocks noGrp="1"/>
          </p:cNvSpPr>
          <p:nvPr>
            <p:ph type="body" sz="half" idx="2"/>
          </p:nvPr>
        </p:nvSpPr>
        <p:spPr>
          <a:xfrm>
            <a:off x="48259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358968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co-Titulo">
    <p:spTree>
      <p:nvGrpSpPr>
        <p:cNvPr id="1" name=""/>
        <p:cNvGrpSpPr/>
        <p:nvPr/>
      </p:nvGrpSpPr>
      <p:grpSpPr>
        <a:xfrm>
          <a:off x="0" y="0"/>
          <a:ext cx="0" cy="0"/>
          <a:chOff x="0" y="0"/>
          <a:chExt cx="0" cy="0"/>
        </a:xfrm>
      </p:grpSpPr>
      <p:sp>
        <p:nvSpPr>
          <p:cNvPr id="3"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grpSp>
        <p:nvGrpSpPr>
          <p:cNvPr id="4" name="Agrupar 4"/>
          <p:cNvGrpSpPr>
            <a:grpSpLocks/>
          </p:cNvGrpSpPr>
          <p:nvPr/>
        </p:nvGrpSpPr>
        <p:grpSpPr bwMode="auto">
          <a:xfrm>
            <a:off x="0" y="6329363"/>
            <a:ext cx="12352867" cy="25400"/>
            <a:chOff x="466889" y="3632697"/>
            <a:chExt cx="8217228" cy="37352"/>
          </a:xfrm>
        </p:grpSpPr>
        <p:cxnSp>
          <p:nvCxnSpPr>
            <p:cNvPr id="5"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8" name="11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sp>
        <p:nvSpPr>
          <p:cNvPr id="15" name="Título 1"/>
          <p:cNvSpPr>
            <a:spLocks noGrp="1"/>
          </p:cNvSpPr>
          <p:nvPr>
            <p:ph type="title"/>
          </p:nvPr>
        </p:nvSpPr>
        <p:spPr>
          <a:xfrm>
            <a:off x="4508940" y="304440"/>
            <a:ext cx="7314761" cy="943336"/>
          </a:xfrm>
        </p:spPr>
        <p:txBody>
          <a:bodyPr>
            <a:normAutofit/>
          </a:bodyPr>
          <a:lstStyle>
            <a:lvl1pPr algn="l">
              <a:defRPr sz="2400"/>
            </a:lvl1pPr>
          </a:lstStyle>
          <a:p>
            <a:r>
              <a:rPr lang="es-ES"/>
              <a:t>Haga clic para modificar el estilo de título del patrón</a:t>
            </a:r>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187769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tema fondo claro Título y objetos">
    <p:spTree>
      <p:nvGrpSpPr>
        <p:cNvPr id="1" name=""/>
        <p:cNvGrpSpPr/>
        <p:nvPr/>
      </p:nvGrpSpPr>
      <p:grpSpPr>
        <a:xfrm>
          <a:off x="0" y="0"/>
          <a:ext cx="0" cy="0"/>
          <a:chOff x="0" y="0"/>
          <a:chExt cx="0" cy="0"/>
        </a:xfrm>
      </p:grpSpPr>
      <p:sp>
        <p:nvSpPr>
          <p:cNvPr id="4" name="6 Rectángulo"/>
          <p:cNvSpPr/>
          <p:nvPr/>
        </p:nvSpPr>
        <p:spPr>
          <a:xfrm>
            <a:off x="243417" y="1333501"/>
            <a:ext cx="11673416" cy="48545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sp>
        <p:nvSpPr>
          <p:cNvPr id="5" name="Recortar rectángulo de esquina sencilla 8"/>
          <p:cNvSpPr/>
          <p:nvPr/>
        </p:nvSpPr>
        <p:spPr>
          <a:xfrm rot="16200000">
            <a:off x="3101182" y="-2627576"/>
            <a:ext cx="5957887" cy="11673416"/>
          </a:xfrm>
          <a:prstGeom prst="snip1Rect">
            <a:avLst>
              <a:gd name="adj" fmla="val 10217"/>
            </a:avLst>
          </a:prstGeom>
          <a:noFill/>
          <a:ln w="635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sz="1800" dirty="0"/>
          </a:p>
        </p:txBody>
      </p:sp>
      <p:grpSp>
        <p:nvGrpSpPr>
          <p:cNvPr id="6" name="Agrupar 4"/>
          <p:cNvGrpSpPr>
            <a:grpSpLocks/>
          </p:cNvGrpSpPr>
          <p:nvPr/>
        </p:nvGrpSpPr>
        <p:grpSpPr bwMode="auto">
          <a:xfrm>
            <a:off x="0" y="6329363"/>
            <a:ext cx="12352867" cy="25400"/>
            <a:chOff x="466889" y="3632697"/>
            <a:chExt cx="8217228" cy="37352"/>
          </a:xfrm>
        </p:grpSpPr>
        <p:cxnSp>
          <p:nvCxnSpPr>
            <p:cNvPr id="7" name="Conector recto 5"/>
            <p:cNvCxnSpPr/>
            <p:nvPr/>
          </p:nvCxnSpPr>
          <p:spPr>
            <a:xfrm>
              <a:off x="466889" y="3632697"/>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Conector recto 6"/>
            <p:cNvCxnSpPr/>
            <p:nvPr/>
          </p:nvCxnSpPr>
          <p:spPr>
            <a:xfrm>
              <a:off x="466889" y="3670049"/>
              <a:ext cx="8217228"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CuadroTexto 7"/>
          <p:cNvSpPr txBox="1">
            <a:spLocks noChangeArrowheads="1"/>
          </p:cNvSpPr>
          <p:nvPr/>
        </p:nvSpPr>
        <p:spPr bwMode="auto">
          <a:xfrm>
            <a:off x="10027434" y="6483350"/>
            <a:ext cx="15824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ES" altLang="es-MX" sz="1100" dirty="0">
                <a:solidFill>
                  <a:srgbClr val="9A9A9A"/>
                </a:solidFill>
                <a:latin typeface="Trajan Pro"/>
                <a:ea typeface="Trajan Pro"/>
                <a:cs typeface="Trajan Pro"/>
              </a:rPr>
              <a:t>Dirección de Finanzas</a:t>
            </a:r>
          </a:p>
        </p:txBody>
      </p:sp>
      <p:sp>
        <p:nvSpPr>
          <p:cNvPr id="10" name="12 Rectángulo"/>
          <p:cNvSpPr/>
          <p:nvPr/>
        </p:nvSpPr>
        <p:spPr>
          <a:xfrm>
            <a:off x="86785" y="20638"/>
            <a:ext cx="2420891" cy="92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800" dirty="0"/>
          </a:p>
        </p:txBody>
      </p:sp>
      <p:sp>
        <p:nvSpPr>
          <p:cNvPr id="2" name="Título 1"/>
          <p:cNvSpPr>
            <a:spLocks noGrp="1"/>
          </p:cNvSpPr>
          <p:nvPr>
            <p:ph type="title"/>
          </p:nvPr>
        </p:nvSpPr>
        <p:spPr>
          <a:xfrm>
            <a:off x="4432301" y="285390"/>
            <a:ext cx="7378700" cy="943336"/>
          </a:xfrm>
        </p:spPr>
        <p:txBody>
          <a:bodyPr>
            <a:normAutofit/>
          </a:bodyPr>
          <a:lstStyle>
            <a:lvl1pPr algn="l">
              <a:defRPr sz="2400"/>
            </a:lvl1pPr>
          </a:lstStyle>
          <a:p>
            <a:r>
              <a:rPr lang="es-ES"/>
              <a:t>Haga clic para modificar el estilo de título del patrón</a:t>
            </a:r>
            <a:endParaRPr lang="es-ES" dirty="0"/>
          </a:p>
        </p:txBody>
      </p:sp>
      <p:sp>
        <p:nvSpPr>
          <p:cNvPr id="3" name="Marcador de contenido 2"/>
          <p:cNvSpPr>
            <a:spLocks noGrp="1"/>
          </p:cNvSpPr>
          <p:nvPr>
            <p:ph idx="1"/>
          </p:nvPr>
        </p:nvSpPr>
        <p:spPr>
          <a:xfrm>
            <a:off x="349854" y="1789340"/>
            <a:ext cx="11466588" cy="401002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12" name="Marcador de pie de página 4"/>
          <p:cNvSpPr>
            <a:spLocks noGrp="1"/>
          </p:cNvSpPr>
          <p:nvPr>
            <p:ph type="ftr" sz="quarter" idx="10"/>
          </p:nvPr>
        </p:nvSpPr>
        <p:spPr>
          <a:xfrm>
            <a:off x="4165600" y="6438900"/>
            <a:ext cx="3860800" cy="331788"/>
          </a:xfrm>
        </p:spPr>
        <p:txBody>
          <a:bodyPr/>
          <a:lstStyle>
            <a:lvl1pPr>
              <a:defRPr/>
            </a:lvl1pPr>
          </a:lstStyle>
          <a:p>
            <a:endParaRPr lang="es-MX" dirty="0"/>
          </a:p>
        </p:txBody>
      </p:sp>
      <p:sp>
        <p:nvSpPr>
          <p:cNvPr id="13" name="Marcador de número de diapositiva 5"/>
          <p:cNvSpPr>
            <a:spLocks noGrp="1"/>
          </p:cNvSpPr>
          <p:nvPr>
            <p:ph type="sldNum" sz="quarter" idx="11"/>
          </p:nvPr>
        </p:nvSpPr>
        <p:spPr>
          <a:xfrm>
            <a:off x="0" y="6535739"/>
            <a:ext cx="1229784" cy="185737"/>
          </a:xfrm>
        </p:spPr>
        <p:txBody>
          <a:bodyPr/>
          <a:lstStyle>
            <a:lvl1pPr>
              <a:defRPr smtClean="0"/>
            </a:lvl1pPr>
          </a:lstStyle>
          <a:p>
            <a:fld id="{A4D476DB-7978-4E1C-9649-7865EA2BEE86}" type="slidenum">
              <a:rPr lang="es-MX" smtClean="0"/>
              <a:t>‹Nº›</a:t>
            </a:fld>
            <a:endParaRPr lang="es-MX" dirty="0"/>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35" y="282577"/>
            <a:ext cx="2224040" cy="660495"/>
          </a:xfrm>
          <a:prstGeom prst="rect">
            <a:avLst/>
          </a:prstGeom>
        </p:spPr>
      </p:pic>
    </p:spTree>
    <p:extLst>
      <p:ext uri="{BB962C8B-B14F-4D97-AF65-F5344CB8AC3E}">
        <p14:creationId xmlns:p14="http://schemas.microsoft.com/office/powerpoint/2010/main" val="251742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622800" y="627063"/>
            <a:ext cx="6959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MX"/>
              <a:t>Clic para editar título</a:t>
            </a:r>
            <a:endParaRPr lang="es-ES" altLang="es-MX"/>
          </a:p>
        </p:txBody>
      </p:sp>
      <p:sp>
        <p:nvSpPr>
          <p:cNvPr id="1027" name="Marcador de texto 2"/>
          <p:cNvSpPr>
            <a:spLocks noGrp="1"/>
          </p:cNvSpPr>
          <p:nvPr>
            <p:ph type="body" idx="1"/>
          </p:nvPr>
        </p:nvSpPr>
        <p:spPr bwMode="auto">
          <a:xfrm>
            <a:off x="609600" y="1789113"/>
            <a:ext cx="10972800"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MX"/>
              <a:t>Haga clic para modificar el estilo de texto del patrón</a:t>
            </a:r>
          </a:p>
          <a:p>
            <a:pPr lvl="1"/>
            <a:r>
              <a:rPr lang="es-ES_tradnl" altLang="es-MX"/>
              <a:t>Segundo nivel</a:t>
            </a:r>
          </a:p>
          <a:p>
            <a:pPr lvl="2"/>
            <a:r>
              <a:rPr lang="es-ES_tradnl" altLang="es-MX"/>
              <a:t>Tercer nivel</a:t>
            </a:r>
          </a:p>
          <a:p>
            <a:pPr lvl="3"/>
            <a:r>
              <a:rPr lang="es-ES_tradnl" altLang="es-MX"/>
              <a:t>Cuarto nivel</a:t>
            </a:r>
          </a:p>
          <a:p>
            <a:pPr lvl="4"/>
            <a:r>
              <a:rPr lang="es-ES_tradnl" altLang="es-MX"/>
              <a:t>Quinto nivel</a:t>
            </a:r>
            <a:endParaRPr lang="es-ES" altLang="es-MX"/>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5A463481-02AD-4822-BB25-338C302CD205}" type="datetimeFigureOut">
              <a:rPr lang="es-MX" smtClean="0"/>
              <a:t>17/08/2017</a:t>
            </a:fld>
            <a:endParaRPr lang="es-MX" dirty="0"/>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s-MX" dirty="0"/>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F8F8F"/>
                </a:solidFill>
              </a:defRPr>
            </a:lvl1pPr>
          </a:lstStyle>
          <a:p>
            <a:fld id="{A4D476DB-7978-4E1C-9649-7865EA2BEE86}" type="slidenum">
              <a:rPr lang="es-MX" smtClean="0"/>
              <a:t>‹Nº›</a:t>
            </a:fld>
            <a:endParaRPr lang="es-MX" dirty="0"/>
          </a:p>
        </p:txBody>
      </p:sp>
    </p:spTree>
    <p:extLst>
      <p:ext uri="{BB962C8B-B14F-4D97-AF65-F5344CB8AC3E}">
        <p14:creationId xmlns:p14="http://schemas.microsoft.com/office/powerpoint/2010/main" val="29298089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7" r:id="rId10"/>
    <p:sldLayoutId id="2147483685" r:id="rId11"/>
    <p:sldLayoutId id="2147483686" r:id="rId12"/>
    <p:sldLayoutId id="2147483688" r:id="rId13"/>
    <p:sldLayoutId id="2147483689" r:id="rId14"/>
  </p:sldLayoutIdLst>
  <p:txStyles>
    <p:titleStyle>
      <a:lvl1pPr algn="ctr" defTabSz="457200" rtl="0" eaLnBrk="1" fontAlgn="base" hangingPunct="1">
        <a:spcBef>
          <a:spcPct val="0"/>
        </a:spcBef>
        <a:spcAft>
          <a:spcPct val="0"/>
        </a:spcAft>
        <a:defRPr sz="3600" kern="1200">
          <a:solidFill>
            <a:srgbClr val="686868"/>
          </a:solidFill>
          <a:latin typeface="Adobe Caslon Pro" pitchFamily="18" charset="0"/>
          <a:ea typeface="+mj-ea"/>
          <a:cs typeface="+mj-cs"/>
        </a:defRPr>
      </a:lvl1pPr>
      <a:lvl2pPr algn="ctr" defTabSz="457200" rtl="0" eaLnBrk="1" fontAlgn="base" hangingPunct="1">
        <a:spcBef>
          <a:spcPct val="0"/>
        </a:spcBef>
        <a:spcAft>
          <a:spcPct val="0"/>
        </a:spcAft>
        <a:defRPr sz="3600">
          <a:solidFill>
            <a:srgbClr val="686868"/>
          </a:solidFill>
          <a:latin typeface="Adobe Caslon Pro"/>
        </a:defRPr>
      </a:lvl2pPr>
      <a:lvl3pPr algn="ctr" defTabSz="457200" rtl="0" eaLnBrk="1" fontAlgn="base" hangingPunct="1">
        <a:spcBef>
          <a:spcPct val="0"/>
        </a:spcBef>
        <a:spcAft>
          <a:spcPct val="0"/>
        </a:spcAft>
        <a:defRPr sz="3600">
          <a:solidFill>
            <a:srgbClr val="686868"/>
          </a:solidFill>
          <a:latin typeface="Adobe Caslon Pro"/>
        </a:defRPr>
      </a:lvl3pPr>
      <a:lvl4pPr algn="ctr" defTabSz="457200" rtl="0" eaLnBrk="1" fontAlgn="base" hangingPunct="1">
        <a:spcBef>
          <a:spcPct val="0"/>
        </a:spcBef>
        <a:spcAft>
          <a:spcPct val="0"/>
        </a:spcAft>
        <a:defRPr sz="3600">
          <a:solidFill>
            <a:srgbClr val="686868"/>
          </a:solidFill>
          <a:latin typeface="Adobe Caslon Pro"/>
        </a:defRPr>
      </a:lvl4pPr>
      <a:lvl5pPr algn="ctr" defTabSz="457200" rtl="0" eaLnBrk="1" fontAlgn="base" hangingPunct="1">
        <a:spcBef>
          <a:spcPct val="0"/>
        </a:spcBef>
        <a:spcAft>
          <a:spcPct val="0"/>
        </a:spcAft>
        <a:defRPr sz="3600">
          <a:solidFill>
            <a:srgbClr val="686868"/>
          </a:solidFill>
          <a:latin typeface="Adobe Caslon Pro"/>
        </a:defRPr>
      </a:lvl5pPr>
      <a:lvl6pPr marL="457200" algn="ctr" defTabSz="457200" rtl="0" eaLnBrk="1" fontAlgn="base" hangingPunct="1">
        <a:spcBef>
          <a:spcPct val="0"/>
        </a:spcBef>
        <a:spcAft>
          <a:spcPct val="0"/>
        </a:spcAft>
        <a:defRPr sz="3600">
          <a:solidFill>
            <a:srgbClr val="686868"/>
          </a:solidFill>
          <a:latin typeface="Adobe Caslon Pro"/>
        </a:defRPr>
      </a:lvl6pPr>
      <a:lvl7pPr marL="914400" algn="ctr" defTabSz="457200" rtl="0" eaLnBrk="1" fontAlgn="base" hangingPunct="1">
        <a:spcBef>
          <a:spcPct val="0"/>
        </a:spcBef>
        <a:spcAft>
          <a:spcPct val="0"/>
        </a:spcAft>
        <a:defRPr sz="3600">
          <a:solidFill>
            <a:srgbClr val="686868"/>
          </a:solidFill>
          <a:latin typeface="Adobe Caslon Pro"/>
        </a:defRPr>
      </a:lvl7pPr>
      <a:lvl8pPr marL="1371600" algn="ctr" defTabSz="457200" rtl="0" eaLnBrk="1" fontAlgn="base" hangingPunct="1">
        <a:spcBef>
          <a:spcPct val="0"/>
        </a:spcBef>
        <a:spcAft>
          <a:spcPct val="0"/>
        </a:spcAft>
        <a:defRPr sz="3600">
          <a:solidFill>
            <a:srgbClr val="686868"/>
          </a:solidFill>
          <a:latin typeface="Adobe Caslon Pro"/>
        </a:defRPr>
      </a:lvl8pPr>
      <a:lvl9pPr marL="1828800" algn="ctr" defTabSz="457200" rtl="0" eaLnBrk="1" fontAlgn="base" hangingPunct="1">
        <a:spcBef>
          <a:spcPct val="0"/>
        </a:spcBef>
        <a:spcAft>
          <a:spcPct val="0"/>
        </a:spcAft>
        <a:defRPr sz="3600">
          <a:solidFill>
            <a:srgbClr val="686868"/>
          </a:solidFill>
          <a:latin typeface="Adobe Caslon Pro"/>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rgbClr val="333333"/>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rgbClr val="333333"/>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333333"/>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rgbClr val="333333"/>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aul.decorzant@cfe.m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10.55.56.67/qlikview/FormLogin.htm" TargetMode="External"/><Relationship Id="rId2" Type="http://schemas.openxmlformats.org/officeDocument/2006/relationships/hyperlink" Target="http://controldeobras.cfe.mx/Paginas/default.aspx" TargetMode="Externa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37143" y="3877409"/>
            <a:ext cx="8534400" cy="1316755"/>
          </a:xfrm>
        </p:spPr>
        <p:txBody>
          <a:bodyPr>
            <a:normAutofit fontScale="92500" lnSpcReduction="10000"/>
          </a:bodyPr>
          <a:lstStyle/>
          <a:p>
            <a:r>
              <a:rPr lang="es-MX" b="1" dirty="0"/>
              <a:t>SISTEMA ELECTRONICO DE CONTROL DE </a:t>
            </a:r>
            <a:r>
              <a:rPr lang="es-MX" b="1" dirty="0" smtClean="0"/>
              <a:t>OBRAS</a:t>
            </a:r>
          </a:p>
          <a:p>
            <a:r>
              <a:rPr lang="es-MX" b="1" dirty="0" smtClean="0"/>
              <a:t>BITACORA</a:t>
            </a:r>
            <a:r>
              <a:rPr lang="es-MX" b="1" dirty="0" smtClean="0"/>
              <a:t> </a:t>
            </a:r>
            <a:endParaRPr lang="es-MX" b="1" dirty="0"/>
          </a:p>
          <a:p>
            <a:r>
              <a:rPr lang="es-MX" b="1" dirty="0"/>
              <a:t>Versión 2.0</a:t>
            </a:r>
          </a:p>
        </p:txBody>
      </p:sp>
      <p:sp>
        <p:nvSpPr>
          <p:cNvPr id="4" name="CuadroTexto 3"/>
          <p:cNvSpPr txBox="1"/>
          <p:nvPr/>
        </p:nvSpPr>
        <p:spPr>
          <a:xfrm>
            <a:off x="9777844" y="6234546"/>
            <a:ext cx="2036618" cy="369332"/>
          </a:xfrm>
          <a:prstGeom prst="rect">
            <a:avLst/>
          </a:prstGeom>
          <a:noFill/>
        </p:spPr>
        <p:txBody>
          <a:bodyPr wrap="square" rtlCol="0">
            <a:spAutoFit/>
          </a:bodyPr>
          <a:lstStyle/>
          <a:p>
            <a:r>
              <a:rPr lang="es-419" dirty="0"/>
              <a:t>Agosto 2016</a:t>
            </a:r>
            <a:endParaRPr lang="es-MX" dirty="0"/>
          </a:p>
        </p:txBody>
      </p:sp>
      <p:sp>
        <p:nvSpPr>
          <p:cNvPr id="2" name="CuadroTexto 1"/>
          <p:cNvSpPr txBox="1"/>
          <p:nvPr/>
        </p:nvSpPr>
        <p:spPr>
          <a:xfrm>
            <a:off x="252248" y="6488668"/>
            <a:ext cx="2210862" cy="369332"/>
          </a:xfrm>
          <a:prstGeom prst="rect">
            <a:avLst/>
          </a:prstGeom>
          <a:noFill/>
        </p:spPr>
        <p:txBody>
          <a:bodyPr wrap="none" rtlCol="0">
            <a:spAutoFit/>
          </a:bodyPr>
          <a:lstStyle/>
          <a:p>
            <a:r>
              <a:rPr lang="es-MX" dirty="0"/>
              <a:t>Ing. Paul </a:t>
            </a:r>
            <a:r>
              <a:rPr lang="es-MX" dirty="0" err="1"/>
              <a:t>Decorzant</a:t>
            </a:r>
            <a:endParaRPr lang="es-MX" dirty="0"/>
          </a:p>
        </p:txBody>
      </p:sp>
    </p:spTree>
    <p:extLst>
      <p:ext uri="{BB962C8B-B14F-4D97-AF65-F5344CB8AC3E}">
        <p14:creationId xmlns:p14="http://schemas.microsoft.com/office/powerpoint/2010/main" val="1581343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75101" y="264200"/>
            <a:ext cx="3634428" cy="943336"/>
          </a:xfrm>
        </p:spPr>
        <p:txBody>
          <a:bodyPr/>
          <a:lstStyle/>
          <a:p>
            <a:r>
              <a:rPr lang="es-MX" dirty="0">
                <a:latin typeface="Arial" panose="020B0604020202020204" pitchFamily="34" charset="0"/>
                <a:cs typeface="Arial" panose="020B0604020202020204" pitchFamily="34" charset="0"/>
              </a:rPr>
              <a:t>Perfil editar y modificar</a:t>
            </a:r>
          </a:p>
        </p:txBody>
      </p:sp>
      <p:sp>
        <p:nvSpPr>
          <p:cNvPr id="5" name="Marcador de contenido 4"/>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438256" y="1304926"/>
            <a:ext cx="11289783" cy="4621811"/>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009978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86004" y="357593"/>
            <a:ext cx="2744676" cy="943336"/>
          </a:xfrm>
        </p:spPr>
        <p:txBody>
          <a:bodyPr/>
          <a:lstStyle/>
          <a:p>
            <a:r>
              <a:rPr lang="es-MX" dirty="0">
                <a:latin typeface="Arial" panose="020B0604020202020204" pitchFamily="34" charset="0"/>
                <a:cs typeface="Arial" panose="020B0604020202020204" pitchFamily="34" charset="0"/>
              </a:rPr>
              <a:t>Perfil de consulta.</a:t>
            </a:r>
          </a:p>
        </p:txBody>
      </p:sp>
      <p:pic>
        <p:nvPicPr>
          <p:cNvPr id="6" name="Marcador de contenido 5"/>
          <p:cNvPicPr>
            <a:picLocks noGrp="1" noChangeAspect="1"/>
          </p:cNvPicPr>
          <p:nvPr>
            <p:ph idx="1"/>
          </p:nvPr>
        </p:nvPicPr>
        <p:blipFill>
          <a:blip r:embed="rId2"/>
          <a:stretch>
            <a:fillRect/>
          </a:stretch>
        </p:blipFill>
        <p:spPr>
          <a:xfrm>
            <a:off x="552893" y="1951395"/>
            <a:ext cx="11157596" cy="3566902"/>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262398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2301" y="285390"/>
            <a:ext cx="4552211" cy="943336"/>
          </a:xfrm>
        </p:spPr>
        <p:txBody>
          <a:bodyPr/>
          <a:lstStyle/>
          <a:p>
            <a:r>
              <a:rPr lang="es-MX" dirty="0">
                <a:latin typeface="Arial" panose="020B0604020202020204" pitchFamily="34" charset="0"/>
                <a:cs typeface="Arial" panose="020B0604020202020204" pitchFamily="34" charset="0"/>
              </a:rPr>
              <a:t>Firma de “aceptación de usos”</a:t>
            </a:r>
          </a:p>
        </p:txBody>
      </p:sp>
      <p:pic>
        <p:nvPicPr>
          <p:cNvPr id="6" name="Imagen 5"/>
          <p:cNvPicPr>
            <a:picLocks noChangeAspect="1"/>
          </p:cNvPicPr>
          <p:nvPr/>
        </p:nvPicPr>
        <p:blipFill>
          <a:blip r:embed="rId2"/>
          <a:stretch>
            <a:fillRect/>
          </a:stretch>
        </p:blipFill>
        <p:spPr>
          <a:xfrm>
            <a:off x="3793940" y="903689"/>
            <a:ext cx="8082622" cy="5350884"/>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
        <p:nvSpPr>
          <p:cNvPr id="5" name="Título 3"/>
          <p:cNvSpPr txBox="1">
            <a:spLocks/>
          </p:cNvSpPr>
          <p:nvPr/>
        </p:nvSpPr>
        <p:spPr bwMode="auto">
          <a:xfrm>
            <a:off x="383380" y="1584977"/>
            <a:ext cx="3038901"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2400" kern="1200">
                <a:solidFill>
                  <a:srgbClr val="686868"/>
                </a:solidFill>
                <a:latin typeface="Adobe Caslon Pro" pitchFamily="18" charset="0"/>
                <a:ea typeface="+mj-ea"/>
                <a:cs typeface="+mj-cs"/>
              </a:defRPr>
            </a:lvl1pPr>
            <a:lvl2pPr algn="ctr" defTabSz="457200" rtl="0" eaLnBrk="1" fontAlgn="base" hangingPunct="1">
              <a:spcBef>
                <a:spcPct val="0"/>
              </a:spcBef>
              <a:spcAft>
                <a:spcPct val="0"/>
              </a:spcAft>
              <a:defRPr sz="3600">
                <a:solidFill>
                  <a:srgbClr val="686868"/>
                </a:solidFill>
                <a:latin typeface="Adobe Caslon Pro"/>
              </a:defRPr>
            </a:lvl2pPr>
            <a:lvl3pPr algn="ctr" defTabSz="457200" rtl="0" eaLnBrk="1" fontAlgn="base" hangingPunct="1">
              <a:spcBef>
                <a:spcPct val="0"/>
              </a:spcBef>
              <a:spcAft>
                <a:spcPct val="0"/>
              </a:spcAft>
              <a:defRPr sz="3600">
                <a:solidFill>
                  <a:srgbClr val="686868"/>
                </a:solidFill>
                <a:latin typeface="Adobe Caslon Pro"/>
              </a:defRPr>
            </a:lvl3pPr>
            <a:lvl4pPr algn="ctr" defTabSz="457200" rtl="0" eaLnBrk="1" fontAlgn="base" hangingPunct="1">
              <a:spcBef>
                <a:spcPct val="0"/>
              </a:spcBef>
              <a:spcAft>
                <a:spcPct val="0"/>
              </a:spcAft>
              <a:defRPr sz="3600">
                <a:solidFill>
                  <a:srgbClr val="686868"/>
                </a:solidFill>
                <a:latin typeface="Adobe Caslon Pro"/>
              </a:defRPr>
            </a:lvl4pPr>
            <a:lvl5pPr algn="ctr" defTabSz="457200" rtl="0" eaLnBrk="1" fontAlgn="base" hangingPunct="1">
              <a:spcBef>
                <a:spcPct val="0"/>
              </a:spcBef>
              <a:spcAft>
                <a:spcPct val="0"/>
              </a:spcAft>
              <a:defRPr sz="3600">
                <a:solidFill>
                  <a:srgbClr val="686868"/>
                </a:solidFill>
                <a:latin typeface="Adobe Caslon Pro"/>
              </a:defRPr>
            </a:lvl5pPr>
            <a:lvl6pPr marL="457200" algn="ctr" defTabSz="457200" rtl="0" eaLnBrk="1" fontAlgn="base" hangingPunct="1">
              <a:spcBef>
                <a:spcPct val="0"/>
              </a:spcBef>
              <a:spcAft>
                <a:spcPct val="0"/>
              </a:spcAft>
              <a:defRPr sz="3600">
                <a:solidFill>
                  <a:srgbClr val="686868"/>
                </a:solidFill>
                <a:latin typeface="Adobe Caslon Pro"/>
              </a:defRPr>
            </a:lvl6pPr>
            <a:lvl7pPr marL="914400" algn="ctr" defTabSz="457200" rtl="0" eaLnBrk="1" fontAlgn="base" hangingPunct="1">
              <a:spcBef>
                <a:spcPct val="0"/>
              </a:spcBef>
              <a:spcAft>
                <a:spcPct val="0"/>
              </a:spcAft>
              <a:defRPr sz="3600">
                <a:solidFill>
                  <a:srgbClr val="686868"/>
                </a:solidFill>
                <a:latin typeface="Adobe Caslon Pro"/>
              </a:defRPr>
            </a:lvl7pPr>
            <a:lvl8pPr marL="1371600" algn="ctr" defTabSz="457200" rtl="0" eaLnBrk="1" fontAlgn="base" hangingPunct="1">
              <a:spcBef>
                <a:spcPct val="0"/>
              </a:spcBef>
              <a:spcAft>
                <a:spcPct val="0"/>
              </a:spcAft>
              <a:defRPr sz="3600">
                <a:solidFill>
                  <a:srgbClr val="686868"/>
                </a:solidFill>
                <a:latin typeface="Adobe Caslon Pro"/>
              </a:defRPr>
            </a:lvl8pPr>
            <a:lvl9pPr marL="1828800" algn="ctr" defTabSz="457200" rtl="0" eaLnBrk="1" fontAlgn="base" hangingPunct="1">
              <a:spcBef>
                <a:spcPct val="0"/>
              </a:spcBef>
              <a:spcAft>
                <a:spcPct val="0"/>
              </a:spcAft>
              <a:defRPr sz="3600">
                <a:solidFill>
                  <a:srgbClr val="686868"/>
                </a:solidFill>
                <a:latin typeface="Adobe Caslon Pro"/>
              </a:defRPr>
            </a:lvl9pPr>
          </a:lstStyle>
          <a:p>
            <a:r>
              <a:rPr lang="es-MX" sz="1800" b="1" dirty="0">
                <a:latin typeface="+mn-lt"/>
              </a:rPr>
              <a:t>Documento de uso de la Bitácora</a:t>
            </a:r>
          </a:p>
        </p:txBody>
      </p:sp>
      <p:sp>
        <p:nvSpPr>
          <p:cNvPr id="8" name="Marcador de texto 5"/>
          <p:cNvSpPr txBox="1">
            <a:spLocks/>
          </p:cNvSpPr>
          <p:nvPr/>
        </p:nvSpPr>
        <p:spPr>
          <a:xfrm>
            <a:off x="346841" y="2444751"/>
            <a:ext cx="3151271" cy="1032096"/>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rgbClr val="333333"/>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rgbClr val="333333"/>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333333"/>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kern="1200">
                <a:solidFill>
                  <a:srgbClr val="333333"/>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buNone/>
            </a:pPr>
            <a:r>
              <a:rPr lang="es-MX" sz="1200" dirty="0"/>
              <a:t>Cuando se da de alta un usuario solicitado en la apertura de bitácora, este recibí un correo para que firme los acuerdos de uso que son una capia del anexo 16 del contrato</a:t>
            </a:r>
          </a:p>
        </p:txBody>
      </p:sp>
    </p:spTree>
    <p:extLst>
      <p:ext uri="{BB962C8B-B14F-4D97-AF65-F5344CB8AC3E}">
        <p14:creationId xmlns:p14="http://schemas.microsoft.com/office/powerpoint/2010/main" val="830768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Liga</a:t>
            </a:r>
          </a:p>
        </p:txBody>
      </p:sp>
      <p:sp>
        <p:nvSpPr>
          <p:cNvPr id="3" name="Marcador de contenido 2"/>
          <p:cNvSpPr>
            <a:spLocks noGrp="1"/>
          </p:cNvSpPr>
          <p:nvPr>
            <p:ph idx="1"/>
          </p:nvPr>
        </p:nvSpPr>
        <p:spPr>
          <a:xfrm>
            <a:off x="349854" y="1304926"/>
            <a:ext cx="11466588" cy="1079045"/>
          </a:xfrm>
        </p:spPr>
        <p:txBody>
          <a:bodyPr>
            <a:normAutofit/>
          </a:bodyPr>
          <a:lstStyle/>
          <a:p>
            <a:r>
              <a:rPr lang="es-MX" sz="4000" b="1" dirty="0"/>
              <a:t>Controldeobras.cfe.mx</a:t>
            </a:r>
          </a:p>
        </p:txBody>
      </p:sp>
      <p:pic>
        <p:nvPicPr>
          <p:cNvPr id="4" name="Imagen 3"/>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049330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latin typeface="+mn-lt"/>
              </a:rPr>
              <a:t>Pantalla de Inicio</a:t>
            </a:r>
          </a:p>
        </p:txBody>
      </p:sp>
      <p:sp>
        <p:nvSpPr>
          <p:cNvPr id="5" name="Marcador de contenido 4"/>
          <p:cNvSpPr>
            <a:spLocks noGrp="1"/>
          </p:cNvSpPr>
          <p:nvPr>
            <p:ph idx="1"/>
          </p:nvPr>
        </p:nvSpPr>
        <p:spPr/>
        <p:txBody>
          <a:bodyPr/>
          <a:lstStyle/>
          <a:p>
            <a:pPr marL="0" indent="0">
              <a:buNone/>
            </a:pPr>
            <a:endParaRPr lang="es-MX" dirty="0"/>
          </a:p>
        </p:txBody>
      </p:sp>
      <p:sp>
        <p:nvSpPr>
          <p:cNvPr id="6" name="Marcador de texto 5"/>
          <p:cNvSpPr>
            <a:spLocks noGrp="1"/>
          </p:cNvSpPr>
          <p:nvPr>
            <p:ph type="body" sz="half" idx="2"/>
          </p:nvPr>
        </p:nvSpPr>
        <p:spPr>
          <a:xfrm>
            <a:off x="346841" y="2444751"/>
            <a:ext cx="4273844" cy="1032096"/>
          </a:xfrm>
        </p:spPr>
        <p:txBody>
          <a:bodyPr/>
          <a:lstStyle/>
          <a:p>
            <a:pPr algn="just">
              <a:lnSpc>
                <a:spcPct val="150000"/>
              </a:lnSpc>
            </a:pPr>
            <a:r>
              <a:rPr lang="es-MX" dirty="0"/>
              <a:t>Pagina de inicio del portal de sistema de control de obras  y bitácora en donde se despliega el menú con las opciones para el seguimiento y control de obras</a:t>
            </a:r>
          </a:p>
        </p:txBody>
      </p:sp>
      <p:pic>
        <p:nvPicPr>
          <p:cNvPr id="7" name="Imagen 6"/>
          <p:cNvPicPr>
            <a:picLocks noChangeAspect="1"/>
          </p:cNvPicPr>
          <p:nvPr/>
        </p:nvPicPr>
        <p:blipFill>
          <a:blip r:embed="rId2"/>
          <a:stretch>
            <a:fillRect/>
          </a:stretch>
        </p:blipFill>
        <p:spPr>
          <a:xfrm>
            <a:off x="349322" y="264200"/>
            <a:ext cx="2115955" cy="639489"/>
          </a:xfrm>
          <a:prstGeom prst="rect">
            <a:avLst/>
          </a:prstGeom>
        </p:spPr>
      </p:pic>
      <p:pic>
        <p:nvPicPr>
          <p:cNvPr id="3" name="Imagen 2"/>
          <p:cNvPicPr>
            <a:picLocks noChangeAspect="1"/>
          </p:cNvPicPr>
          <p:nvPr/>
        </p:nvPicPr>
        <p:blipFill>
          <a:blip r:embed="rId3"/>
          <a:stretch>
            <a:fillRect/>
          </a:stretch>
        </p:blipFill>
        <p:spPr>
          <a:xfrm>
            <a:off x="4723652" y="273052"/>
            <a:ext cx="7184813" cy="5853112"/>
          </a:xfrm>
          <a:prstGeom prst="rect">
            <a:avLst/>
          </a:prstGeom>
        </p:spPr>
      </p:pic>
    </p:spTree>
    <p:extLst>
      <p:ext uri="{BB962C8B-B14F-4D97-AF65-F5344CB8AC3E}">
        <p14:creationId xmlns:p14="http://schemas.microsoft.com/office/powerpoint/2010/main" val="2075766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377" y="1282701"/>
            <a:ext cx="4176184" cy="1162050"/>
          </a:xfrm>
        </p:spPr>
        <p:txBody>
          <a:bodyPr/>
          <a:lstStyle/>
          <a:p>
            <a:r>
              <a:rPr lang="es-MX" dirty="0">
                <a:latin typeface="+mj-lt"/>
                <a:cs typeface="Arial" panose="020B0604020202020204" pitchFamily="34" charset="0"/>
              </a:rPr>
              <a:t>Información del Contrato</a:t>
            </a:r>
          </a:p>
        </p:txBody>
      </p:sp>
      <p:sp>
        <p:nvSpPr>
          <p:cNvPr id="4" name="Marcador de texto 3"/>
          <p:cNvSpPr>
            <a:spLocks noGrp="1"/>
          </p:cNvSpPr>
          <p:nvPr>
            <p:ph type="body" sz="half" idx="2"/>
          </p:nvPr>
        </p:nvSpPr>
        <p:spPr>
          <a:xfrm>
            <a:off x="349322" y="2534391"/>
            <a:ext cx="3968011" cy="1202216"/>
          </a:xfrm>
        </p:spPr>
        <p:txBody>
          <a:bodyPr/>
          <a:lstStyle/>
          <a:p>
            <a:pPr algn="just">
              <a:lnSpc>
                <a:spcPct val="150000"/>
              </a:lnSpc>
            </a:pPr>
            <a:r>
              <a:rPr lang="es-MX" dirty="0"/>
              <a:t>Formato de captura de información del contrato con datos de convenios para el seguimiento y control de obras</a:t>
            </a:r>
          </a:p>
        </p:txBody>
      </p:sp>
      <p:sp>
        <p:nvSpPr>
          <p:cNvPr id="3" name="Marcador de contenido 2"/>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4494560" y="269250"/>
            <a:ext cx="7278339" cy="5961429"/>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824086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Información de Obra</a:t>
            </a:r>
          </a:p>
        </p:txBody>
      </p:sp>
      <p:sp>
        <p:nvSpPr>
          <p:cNvPr id="4" name="Marcador de texto 3"/>
          <p:cNvSpPr>
            <a:spLocks noGrp="1"/>
          </p:cNvSpPr>
          <p:nvPr>
            <p:ph type="body" sz="half" idx="2"/>
          </p:nvPr>
        </p:nvSpPr>
        <p:spPr/>
        <p:txBody>
          <a:bodyPr/>
          <a:lstStyle/>
          <a:p>
            <a:pPr marL="285750" indent="-285750" algn="just">
              <a:buFont typeface="Arial" panose="020B0604020202020204" pitchFamily="34" charset="0"/>
              <a:buChar char="•"/>
            </a:pPr>
            <a:r>
              <a:rPr lang="es-ES" dirty="0"/>
              <a:t>En el formato de captura de la información de la obra se recaba los siguientes datos:</a:t>
            </a:r>
          </a:p>
          <a:p>
            <a:pPr marL="285750" indent="-285750" algn="just">
              <a:buFont typeface="Arial" panose="020B0604020202020204" pitchFamily="34" charset="0"/>
              <a:buChar char="•"/>
            </a:pPr>
            <a:r>
              <a:rPr lang="es-ES" dirty="0"/>
              <a:t>Información para el seguimiento y control de cada una de las obras</a:t>
            </a:r>
          </a:p>
          <a:p>
            <a:pPr marL="285750" indent="-285750" algn="just">
              <a:buFont typeface="Arial" panose="020B0604020202020204" pitchFamily="34" charset="0"/>
              <a:buChar char="•"/>
            </a:pPr>
            <a:r>
              <a:rPr lang="es-ES" dirty="0"/>
              <a:t>Ponderados y avance real por cada una de las partidas</a:t>
            </a:r>
            <a:endParaRPr lang="es-MX" dirty="0"/>
          </a:p>
          <a:p>
            <a:pPr marL="285750" indent="-285750" algn="just">
              <a:buFont typeface="Arial" panose="020B0604020202020204" pitchFamily="34" charset="0"/>
              <a:buChar char="•"/>
            </a:pPr>
            <a:r>
              <a:rPr lang="es-MX" dirty="0"/>
              <a:t>Información que permite darle seguimiento puntual a los atrasos</a:t>
            </a:r>
          </a:p>
          <a:p>
            <a:pPr marL="285750" indent="-285750" algn="just">
              <a:buFont typeface="Arial" panose="020B0604020202020204" pitchFamily="34" charset="0"/>
              <a:buChar char="•"/>
            </a:pPr>
            <a:r>
              <a:rPr lang="es-ES" dirty="0"/>
              <a:t>Los días imputables a CFE, contratista o casos fortuitos</a:t>
            </a:r>
            <a:endParaRPr lang="es-MX" dirty="0"/>
          </a:p>
          <a:p>
            <a:pPr algn="just"/>
            <a:endParaRPr lang="es-MX" dirty="0"/>
          </a:p>
        </p:txBody>
      </p:sp>
      <p:pic>
        <p:nvPicPr>
          <p:cNvPr id="3" name="Imagen 2"/>
          <p:cNvPicPr>
            <a:picLocks noChangeAspect="1"/>
          </p:cNvPicPr>
          <p:nvPr/>
        </p:nvPicPr>
        <p:blipFill>
          <a:blip r:embed="rId2"/>
          <a:stretch>
            <a:fillRect/>
          </a:stretch>
        </p:blipFill>
        <p:spPr>
          <a:xfrm>
            <a:off x="5029200" y="248311"/>
            <a:ext cx="6964325" cy="6195016"/>
          </a:xfrm>
          <a:prstGeom prst="rect">
            <a:avLst/>
          </a:prstGeom>
        </p:spPr>
      </p:pic>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98658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2179674" y="2894735"/>
            <a:ext cx="7047453" cy="648565"/>
          </a:xfrm>
        </p:spPr>
        <p:txBody>
          <a:bodyPr>
            <a:noAutofit/>
          </a:bodyPr>
          <a:lstStyle/>
          <a:p>
            <a:pPr marL="0" indent="0">
              <a:buNone/>
            </a:pPr>
            <a:r>
              <a:rPr lang="es-419" sz="2800" dirty="0"/>
              <a:t>Funcionalidades para registros a las Obras</a:t>
            </a:r>
            <a:endParaRPr lang="es-MX" sz="2800" dirty="0"/>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594105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Tipo de eventos a registrar</a:t>
            </a:r>
          </a:p>
        </p:txBody>
      </p:sp>
      <p:sp>
        <p:nvSpPr>
          <p:cNvPr id="4" name="Marcador de texto 3"/>
          <p:cNvSpPr>
            <a:spLocks noGrp="1"/>
          </p:cNvSpPr>
          <p:nvPr>
            <p:ph type="body" sz="half" idx="2"/>
          </p:nvPr>
        </p:nvSpPr>
        <p:spPr/>
        <p:txBody>
          <a:bodyPr/>
          <a:lstStyle/>
          <a:p>
            <a:pPr marL="285750" indent="-285750">
              <a:buFont typeface="Arial" panose="020B0604020202020204" pitchFamily="34" charset="0"/>
              <a:buChar char="•"/>
            </a:pPr>
            <a:r>
              <a:rPr lang="es-MX" dirty="0"/>
              <a:t>Registro de avance Real y Financiero</a:t>
            </a:r>
          </a:p>
          <a:p>
            <a:pPr marL="285750" indent="-285750">
              <a:buFont typeface="Arial" panose="020B0604020202020204" pitchFamily="34" charset="0"/>
              <a:buChar char="•"/>
            </a:pPr>
            <a:r>
              <a:rPr lang="es-MX" dirty="0"/>
              <a:t>Comentario y acciones</a:t>
            </a:r>
          </a:p>
          <a:p>
            <a:pPr marL="285750" indent="-285750">
              <a:buFont typeface="Arial" panose="020B0604020202020204" pitchFamily="34" charset="0"/>
              <a:buChar char="•"/>
            </a:pPr>
            <a:r>
              <a:rPr lang="es-MX" dirty="0"/>
              <a:t>Cambio de estatus a la Obra</a:t>
            </a:r>
          </a:p>
          <a:p>
            <a:pPr marL="285750" indent="-285750">
              <a:buFont typeface="Arial" panose="020B0604020202020204" pitchFamily="34" charset="0"/>
              <a:buChar char="•"/>
            </a:pPr>
            <a:r>
              <a:rPr lang="es-MX" dirty="0"/>
              <a:t>Registro de fechas de Eventos Críticos</a:t>
            </a:r>
          </a:p>
          <a:p>
            <a:pPr marL="285750" indent="-285750">
              <a:buFont typeface="Arial" panose="020B0604020202020204" pitchFamily="34" charset="0"/>
              <a:buChar char="•"/>
            </a:pPr>
            <a:r>
              <a:rPr lang="es-MX" dirty="0"/>
              <a:t>Registros de ponderados CFE y Contractuales</a:t>
            </a:r>
          </a:p>
          <a:p>
            <a:endParaRPr lang="es-MX" dirty="0"/>
          </a:p>
        </p:txBody>
      </p:sp>
      <p:pic>
        <p:nvPicPr>
          <p:cNvPr id="6" name="Imagen 5"/>
          <p:cNvPicPr>
            <a:picLocks noChangeAspect="1"/>
          </p:cNvPicPr>
          <p:nvPr/>
        </p:nvPicPr>
        <p:blipFill>
          <a:blip r:embed="rId2"/>
          <a:stretch>
            <a:fillRect/>
          </a:stretch>
        </p:blipFill>
        <p:spPr>
          <a:xfrm>
            <a:off x="4476307" y="1282700"/>
            <a:ext cx="7383536" cy="3934045"/>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26530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Registro de avances</a:t>
            </a:r>
          </a:p>
        </p:txBody>
      </p:sp>
      <p:sp>
        <p:nvSpPr>
          <p:cNvPr id="4" name="Marcador de texto 3"/>
          <p:cNvSpPr>
            <a:spLocks noGrp="1"/>
          </p:cNvSpPr>
          <p:nvPr>
            <p:ph type="body" sz="half" idx="2"/>
          </p:nvPr>
        </p:nvSpPr>
        <p:spPr/>
        <p:txBody>
          <a:bodyPr/>
          <a:lstStyle/>
          <a:p>
            <a:pPr marL="285750" indent="-285750">
              <a:buFont typeface="Arial" panose="020B0604020202020204" pitchFamily="34" charset="0"/>
              <a:buChar char="•"/>
            </a:pPr>
            <a:r>
              <a:rPr lang="es-MX" dirty="0"/>
              <a:t>Se registra el avance físico y financiero cada quincena con el fin de tener los tableros de control de obra actualizados y que permitan la toma de decisiones en cuanto a los problemas por obra.</a:t>
            </a:r>
          </a:p>
          <a:p>
            <a:pPr marL="285750" indent="-285750">
              <a:buFont typeface="Arial" panose="020B0604020202020204" pitchFamily="34" charset="0"/>
              <a:buChar char="•"/>
            </a:pPr>
            <a:r>
              <a:rPr lang="es-MX" dirty="0"/>
              <a:t>También se registra una fecha estimada que reporta el supervisor según su criterio para el Fin de la obra</a:t>
            </a:r>
          </a:p>
        </p:txBody>
      </p:sp>
      <p:pic>
        <p:nvPicPr>
          <p:cNvPr id="8" name="Imagen 7"/>
          <p:cNvPicPr>
            <a:picLocks noChangeAspect="1"/>
          </p:cNvPicPr>
          <p:nvPr/>
        </p:nvPicPr>
        <p:blipFill>
          <a:blip r:embed="rId2"/>
          <a:stretch>
            <a:fillRect/>
          </a:stretch>
        </p:blipFill>
        <p:spPr>
          <a:xfrm>
            <a:off x="5173181" y="857397"/>
            <a:ext cx="6586427" cy="4682165"/>
          </a:xfrm>
          <a:prstGeom prst="rect">
            <a:avLst/>
          </a:prstGeom>
        </p:spPr>
      </p:pic>
      <p:pic>
        <p:nvPicPr>
          <p:cNvPr id="9" name="Imagen 8"/>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215440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Perfil Instructor</a:t>
            </a:r>
          </a:p>
        </p:txBody>
      </p:sp>
      <p:sp>
        <p:nvSpPr>
          <p:cNvPr id="5" name="Marcador de contenido 4"/>
          <p:cNvSpPr>
            <a:spLocks noGrp="1"/>
          </p:cNvSpPr>
          <p:nvPr>
            <p:ph idx="1"/>
          </p:nvPr>
        </p:nvSpPr>
        <p:spPr/>
        <p:txBody>
          <a:bodyPr/>
          <a:lstStyle/>
          <a:p>
            <a:r>
              <a:rPr lang="es-MX" dirty="0" err="1"/>
              <a:t>Ing</a:t>
            </a:r>
            <a:r>
              <a:rPr lang="es-MX" dirty="0"/>
              <a:t> Paul Decorzant</a:t>
            </a:r>
            <a:br>
              <a:rPr lang="es-MX" dirty="0"/>
            </a:br>
            <a:r>
              <a:rPr lang="es-MX" dirty="0"/>
              <a:t>Adscrito Coordinacion de Control Interno</a:t>
            </a:r>
          </a:p>
          <a:p>
            <a:pPr marL="0" indent="0">
              <a:buNone/>
            </a:pPr>
            <a:r>
              <a:rPr lang="es-MX" dirty="0"/>
              <a:t>      17 años en CFE</a:t>
            </a:r>
          </a:p>
          <a:p>
            <a:pPr marL="0" indent="0">
              <a:buNone/>
            </a:pPr>
            <a:r>
              <a:rPr lang="es-MX" dirty="0"/>
              <a:t>      Coordinar Grupos de mejora de PM,PS,MMA,MMC,PV</a:t>
            </a:r>
          </a:p>
          <a:p>
            <a:pPr marL="0" indent="0">
              <a:buNone/>
            </a:pPr>
            <a:r>
              <a:rPr lang="es-MX" dirty="0"/>
              <a:t> </a:t>
            </a:r>
          </a:p>
          <a:p>
            <a:pPr marL="0" indent="0">
              <a:buNone/>
            </a:pPr>
            <a:r>
              <a:rPr lang="es-MX" dirty="0"/>
              <a:t>      Desarrollo de modulo de parque vehicular, Portal de Control Interno, coordinación de Sistemas de BI, desarrollo de sistema de Obra.</a:t>
            </a:r>
          </a:p>
          <a:p>
            <a:pPr marL="0" indent="0">
              <a:buNone/>
            </a:pPr>
            <a:endParaRPr lang="es-MX" dirty="0"/>
          </a:p>
          <a:p>
            <a:pPr marL="0" indent="0">
              <a:buNone/>
            </a:pPr>
            <a:r>
              <a:rPr lang="es-MX" dirty="0"/>
              <a:t>              correo: </a:t>
            </a:r>
            <a:r>
              <a:rPr lang="es-MX" dirty="0">
                <a:hlinkClick r:id="rId2"/>
              </a:rPr>
              <a:t>paul.decorzant@cfe.mx</a:t>
            </a:r>
            <a:endParaRPr lang="es-MX" dirty="0"/>
          </a:p>
          <a:p>
            <a:pPr marL="0" indent="0">
              <a:buNone/>
            </a:pPr>
            <a:r>
              <a:rPr lang="es-MX" dirty="0"/>
              <a:t>                     Ext: 92679</a:t>
            </a:r>
          </a:p>
          <a:p>
            <a:pPr marL="0" indent="0">
              <a:buNone/>
            </a:pPr>
            <a:r>
              <a:rPr lang="es-MX" dirty="0"/>
              <a:t>       </a:t>
            </a:r>
          </a:p>
          <a:p>
            <a:pPr marL="0" indent="0">
              <a:buNone/>
            </a:pPr>
            <a:r>
              <a:rPr lang="es-MX" dirty="0"/>
              <a:t>      </a:t>
            </a:r>
          </a:p>
        </p:txBody>
      </p:sp>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599401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Registro de comentarios</a:t>
            </a:r>
          </a:p>
        </p:txBody>
      </p:sp>
      <p:sp>
        <p:nvSpPr>
          <p:cNvPr id="4" name="Marcador de texto 3"/>
          <p:cNvSpPr>
            <a:spLocks noGrp="1"/>
          </p:cNvSpPr>
          <p:nvPr>
            <p:ph type="body" sz="half" idx="2"/>
          </p:nvPr>
        </p:nvSpPr>
        <p:spPr/>
        <p:txBody>
          <a:bodyPr/>
          <a:lstStyle/>
          <a:p>
            <a:pPr marL="285750" indent="-285750">
              <a:buFont typeface="Arial" panose="020B0604020202020204" pitchFamily="34" charset="0"/>
              <a:buChar char="•"/>
            </a:pPr>
            <a:r>
              <a:rPr lang="es-MX" dirty="0"/>
              <a:t>Registra comentario a la obra que permiten entender el estatus o problemáticas.</a:t>
            </a:r>
          </a:p>
          <a:p>
            <a:pPr marL="285750" indent="-285750">
              <a:buFont typeface="Arial" panose="020B0604020202020204" pitchFamily="34" charset="0"/>
              <a:buChar char="•"/>
            </a:pPr>
            <a:r>
              <a:rPr lang="es-MX" dirty="0"/>
              <a:t>Registrar acciones emprendidas para cumplir la fechas establecidas</a:t>
            </a:r>
          </a:p>
          <a:p>
            <a:pPr marL="285750" indent="-285750">
              <a:buFont typeface="Arial" panose="020B0604020202020204" pitchFamily="34" charset="0"/>
              <a:buChar char="•"/>
            </a:pPr>
            <a:r>
              <a:rPr lang="es-MX" dirty="0"/>
              <a:t>Registrar a quien y cuantos días se imputan por atraso</a:t>
            </a:r>
          </a:p>
        </p:txBody>
      </p:sp>
      <p:pic>
        <p:nvPicPr>
          <p:cNvPr id="6" name="Imagen 5"/>
          <p:cNvPicPr>
            <a:picLocks noChangeAspect="1"/>
          </p:cNvPicPr>
          <p:nvPr/>
        </p:nvPicPr>
        <p:blipFill>
          <a:blip r:embed="rId2"/>
          <a:stretch>
            <a:fillRect/>
          </a:stretch>
        </p:blipFill>
        <p:spPr>
          <a:xfrm>
            <a:off x="5160778" y="285084"/>
            <a:ext cx="6067204" cy="5897322"/>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90838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Registro el estatus de una obra</a:t>
            </a:r>
          </a:p>
        </p:txBody>
      </p:sp>
      <p:sp>
        <p:nvSpPr>
          <p:cNvPr id="4" name="Marcador de texto 3"/>
          <p:cNvSpPr>
            <a:spLocks noGrp="1"/>
          </p:cNvSpPr>
          <p:nvPr>
            <p:ph type="body" sz="half" idx="2"/>
          </p:nvPr>
        </p:nvSpPr>
        <p:spPr/>
        <p:txBody>
          <a:bodyPr/>
          <a:lstStyle/>
          <a:p>
            <a:pPr marL="285750" indent="-285750">
              <a:buFont typeface="Arial" panose="020B0604020202020204" pitchFamily="34" charset="0"/>
              <a:buChar char="•"/>
            </a:pPr>
            <a:r>
              <a:rPr lang="es-MX" dirty="0"/>
              <a:t>En Proceso</a:t>
            </a:r>
          </a:p>
          <a:p>
            <a:pPr marL="285750" indent="-285750">
              <a:buFont typeface="Arial" panose="020B0604020202020204" pitchFamily="34" charset="0"/>
              <a:buChar char="•"/>
            </a:pPr>
            <a:r>
              <a:rPr lang="es-MX" dirty="0"/>
              <a:t>Cancelada</a:t>
            </a:r>
          </a:p>
          <a:p>
            <a:pPr marL="285750" indent="-285750">
              <a:buFont typeface="Arial" panose="020B0604020202020204" pitchFamily="34" charset="0"/>
              <a:buChar char="•"/>
            </a:pPr>
            <a:r>
              <a:rPr lang="es-MX" dirty="0"/>
              <a:t>Terminada o Finiquito</a:t>
            </a:r>
          </a:p>
          <a:p>
            <a:pPr marL="285750" indent="-285750">
              <a:buFont typeface="Arial" panose="020B0604020202020204" pitchFamily="34" charset="0"/>
              <a:buChar char="•"/>
            </a:pPr>
            <a:r>
              <a:rPr lang="es-MX" dirty="0"/>
              <a:t>Suspendida</a:t>
            </a:r>
          </a:p>
          <a:p>
            <a:pPr marL="285750" indent="-285750">
              <a:buFont typeface="Arial" panose="020B0604020202020204" pitchFamily="34" charset="0"/>
              <a:buChar char="•"/>
            </a:pPr>
            <a:r>
              <a:rPr lang="es-MX" dirty="0"/>
              <a:t>Pendiente</a:t>
            </a:r>
          </a:p>
        </p:txBody>
      </p:sp>
      <p:pic>
        <p:nvPicPr>
          <p:cNvPr id="6" name="Imagen 5"/>
          <p:cNvPicPr>
            <a:picLocks noChangeAspect="1"/>
          </p:cNvPicPr>
          <p:nvPr/>
        </p:nvPicPr>
        <p:blipFill>
          <a:blip r:embed="rId2"/>
          <a:stretch>
            <a:fillRect/>
          </a:stretch>
        </p:blipFill>
        <p:spPr>
          <a:xfrm>
            <a:off x="4708340" y="1523667"/>
            <a:ext cx="7134034" cy="1729896"/>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654855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Registro de fechas criticas</a:t>
            </a:r>
          </a:p>
        </p:txBody>
      </p:sp>
      <p:sp>
        <p:nvSpPr>
          <p:cNvPr id="4" name="Marcador de texto 3"/>
          <p:cNvSpPr>
            <a:spLocks noGrp="1"/>
          </p:cNvSpPr>
          <p:nvPr>
            <p:ph type="body" sz="half" idx="2"/>
          </p:nvPr>
        </p:nvSpPr>
        <p:spPr/>
        <p:txBody>
          <a:bodyPr/>
          <a:lstStyle/>
          <a:p>
            <a:r>
              <a:rPr lang="es-MX" dirty="0"/>
              <a:t>Registrar todas la fechas criticas de una obra según lo establecido en el contrato.</a:t>
            </a:r>
          </a:p>
          <a:p>
            <a:endParaRPr lang="es-MX" dirty="0"/>
          </a:p>
        </p:txBody>
      </p:sp>
      <p:pic>
        <p:nvPicPr>
          <p:cNvPr id="6" name="Imagen 5"/>
          <p:cNvPicPr>
            <a:picLocks noChangeAspect="1"/>
          </p:cNvPicPr>
          <p:nvPr/>
        </p:nvPicPr>
        <p:blipFill>
          <a:blip r:embed="rId2"/>
          <a:stretch>
            <a:fillRect/>
          </a:stretch>
        </p:blipFill>
        <p:spPr>
          <a:xfrm>
            <a:off x="4828620" y="1628330"/>
            <a:ext cx="7101110" cy="3220115"/>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386264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Vista de Fechas Criticas</a:t>
            </a:r>
          </a:p>
        </p:txBody>
      </p:sp>
      <p:sp>
        <p:nvSpPr>
          <p:cNvPr id="4" name="Marcador de texto 3"/>
          <p:cNvSpPr>
            <a:spLocks noGrp="1"/>
          </p:cNvSpPr>
          <p:nvPr>
            <p:ph type="body" sz="half" idx="2"/>
          </p:nvPr>
        </p:nvSpPr>
        <p:spPr/>
        <p:txBody>
          <a:bodyPr/>
          <a:lstStyle/>
          <a:p>
            <a:r>
              <a:rPr lang="es-MX" dirty="0"/>
              <a:t>Posibilidad de ver de diferente manera la información de fechas criticas por obra.</a:t>
            </a:r>
          </a:p>
          <a:p>
            <a:r>
              <a:rPr lang="es-MX" dirty="0"/>
              <a:t>Vistas:</a:t>
            </a:r>
          </a:p>
          <a:p>
            <a:pPr marL="285750" indent="-285750">
              <a:buFont typeface="Arial" panose="020B0604020202020204" pitchFamily="34" charset="0"/>
              <a:buChar char="•"/>
            </a:pPr>
            <a:r>
              <a:rPr lang="es-MX" dirty="0"/>
              <a:t>Línea de tiempo con listado</a:t>
            </a:r>
          </a:p>
          <a:p>
            <a:pPr marL="285750" indent="-285750">
              <a:buFont typeface="Arial" panose="020B0604020202020204" pitchFamily="34" charset="0"/>
              <a:buChar char="•"/>
            </a:pPr>
            <a:r>
              <a:rPr lang="es-MX" dirty="0"/>
              <a:t>Línea de tiempo con presentación Gantt</a:t>
            </a:r>
          </a:p>
          <a:p>
            <a:pPr marL="285750" indent="-285750">
              <a:buFont typeface="Arial" panose="020B0604020202020204" pitchFamily="34" charset="0"/>
              <a:buChar char="•"/>
            </a:pPr>
            <a:r>
              <a:rPr lang="es-MX" dirty="0"/>
              <a:t>Calendario</a:t>
            </a:r>
          </a:p>
        </p:txBody>
      </p:sp>
      <p:pic>
        <p:nvPicPr>
          <p:cNvPr id="5" name="Imagen 4"/>
          <p:cNvPicPr>
            <a:picLocks noChangeAspect="1"/>
          </p:cNvPicPr>
          <p:nvPr/>
        </p:nvPicPr>
        <p:blipFill>
          <a:blip r:embed="rId2"/>
          <a:stretch>
            <a:fillRect/>
          </a:stretch>
        </p:blipFill>
        <p:spPr>
          <a:xfrm>
            <a:off x="4061637" y="420937"/>
            <a:ext cx="7815244" cy="2503016"/>
          </a:xfrm>
          <a:prstGeom prst="rect">
            <a:avLst/>
          </a:prstGeom>
        </p:spPr>
      </p:pic>
      <p:pic>
        <p:nvPicPr>
          <p:cNvPr id="6" name="Imagen 5"/>
          <p:cNvPicPr>
            <a:picLocks noChangeAspect="1"/>
          </p:cNvPicPr>
          <p:nvPr/>
        </p:nvPicPr>
        <p:blipFill>
          <a:blip r:embed="rId3"/>
          <a:stretch>
            <a:fillRect/>
          </a:stretch>
        </p:blipFill>
        <p:spPr>
          <a:xfrm>
            <a:off x="4061637" y="3039563"/>
            <a:ext cx="7785584" cy="2999288"/>
          </a:xfrm>
          <a:prstGeom prst="rect">
            <a:avLst/>
          </a:prstGeom>
        </p:spPr>
      </p:pic>
      <p:pic>
        <p:nvPicPr>
          <p:cNvPr id="7" name="Imagen 6"/>
          <p:cNvPicPr>
            <a:picLocks noChangeAspect="1"/>
          </p:cNvPicPr>
          <p:nvPr/>
        </p:nvPicPr>
        <p:blipFill>
          <a:blip r:embed="rId4"/>
          <a:stretch>
            <a:fillRect/>
          </a:stretch>
        </p:blipFill>
        <p:spPr>
          <a:xfrm>
            <a:off x="349322" y="264200"/>
            <a:ext cx="2115955" cy="639489"/>
          </a:xfrm>
          <a:prstGeom prst="rect">
            <a:avLst/>
          </a:prstGeom>
        </p:spPr>
      </p:pic>
    </p:spTree>
    <p:extLst>
      <p:ext uri="{BB962C8B-B14F-4D97-AF65-F5344CB8AC3E}">
        <p14:creationId xmlns:p14="http://schemas.microsoft.com/office/powerpoint/2010/main" val="97134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Registro de ponderados</a:t>
            </a:r>
          </a:p>
        </p:txBody>
      </p:sp>
      <p:pic>
        <p:nvPicPr>
          <p:cNvPr id="5" name="Marcador de contenido 4"/>
          <p:cNvPicPr>
            <a:picLocks noGrp="1" noChangeAspect="1"/>
          </p:cNvPicPr>
          <p:nvPr>
            <p:ph idx="1"/>
          </p:nvPr>
        </p:nvPicPr>
        <p:blipFill>
          <a:blip r:embed="rId2"/>
          <a:stretch>
            <a:fillRect/>
          </a:stretch>
        </p:blipFill>
        <p:spPr>
          <a:xfrm>
            <a:off x="4620686" y="1365711"/>
            <a:ext cx="7245250" cy="3461470"/>
          </a:xfrm>
          <a:prstGeom prst="rect">
            <a:avLst/>
          </a:prstGeom>
        </p:spPr>
      </p:pic>
      <p:sp>
        <p:nvSpPr>
          <p:cNvPr id="4" name="Marcador de texto 3"/>
          <p:cNvSpPr>
            <a:spLocks noGrp="1"/>
          </p:cNvSpPr>
          <p:nvPr>
            <p:ph type="body" sz="half" idx="2"/>
          </p:nvPr>
        </p:nvSpPr>
        <p:spPr/>
        <p:txBody>
          <a:bodyPr/>
          <a:lstStyle/>
          <a:p>
            <a:r>
              <a:rPr lang="es-MX" dirty="0"/>
              <a:t>Registro de ponderados para los cálculos de indicado</a:t>
            </a:r>
          </a:p>
        </p:txBody>
      </p:sp>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960871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117272" y="2894735"/>
            <a:ext cx="6109855" cy="648565"/>
          </a:xfrm>
        </p:spPr>
        <p:txBody>
          <a:bodyPr>
            <a:normAutofit/>
          </a:bodyPr>
          <a:lstStyle/>
          <a:p>
            <a:pPr marL="0" indent="0">
              <a:buNone/>
            </a:pPr>
            <a:r>
              <a:rPr lang="es-419" sz="3600" dirty="0"/>
              <a:t>Captura de Programas</a:t>
            </a:r>
            <a:endParaRPr lang="es-MX" sz="3600" dirty="0"/>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280793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0" y="645529"/>
            <a:ext cx="5690485" cy="1162050"/>
          </a:xfrm>
        </p:spPr>
        <p:txBody>
          <a:bodyPr/>
          <a:lstStyle/>
          <a:p>
            <a:r>
              <a:rPr lang="es-MX" dirty="0"/>
              <a:t>Captura de programa original (contractual)</a:t>
            </a:r>
          </a:p>
        </p:txBody>
      </p:sp>
      <p:sp>
        <p:nvSpPr>
          <p:cNvPr id="4" name="Marcador de texto 3"/>
          <p:cNvSpPr>
            <a:spLocks noGrp="1"/>
          </p:cNvSpPr>
          <p:nvPr>
            <p:ph type="body" sz="half" idx="2"/>
          </p:nvPr>
        </p:nvSpPr>
        <p:spPr>
          <a:xfrm>
            <a:off x="444501" y="1922046"/>
            <a:ext cx="9815918" cy="3594100"/>
          </a:xfrm>
        </p:spPr>
        <p:txBody>
          <a:bodyPr/>
          <a:lstStyle/>
          <a:p>
            <a:r>
              <a:rPr lang="es-MX" dirty="0"/>
              <a:t>Registro del programa original con solo copiar y pegar desde un Excel tomando en cuenta los periodos por quincena. </a:t>
            </a:r>
          </a:p>
        </p:txBody>
      </p:sp>
      <p:pic>
        <p:nvPicPr>
          <p:cNvPr id="6" name="Imagen 5"/>
          <p:cNvPicPr>
            <a:picLocks noChangeAspect="1"/>
          </p:cNvPicPr>
          <p:nvPr/>
        </p:nvPicPr>
        <p:blipFill>
          <a:blip r:embed="rId2"/>
          <a:stretch>
            <a:fillRect/>
          </a:stretch>
        </p:blipFill>
        <p:spPr>
          <a:xfrm>
            <a:off x="444501" y="3719096"/>
            <a:ext cx="11196084" cy="1979513"/>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426114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0" y="1282700"/>
            <a:ext cx="8401787" cy="1162050"/>
          </a:xfrm>
        </p:spPr>
        <p:txBody>
          <a:bodyPr/>
          <a:lstStyle/>
          <a:p>
            <a:r>
              <a:rPr lang="es-MX" dirty="0"/>
              <a:t>Captura de Reprograma cuando hay convenio</a:t>
            </a:r>
          </a:p>
        </p:txBody>
      </p:sp>
      <p:sp>
        <p:nvSpPr>
          <p:cNvPr id="4" name="Marcador de texto 3"/>
          <p:cNvSpPr>
            <a:spLocks noGrp="1"/>
          </p:cNvSpPr>
          <p:nvPr>
            <p:ph type="body" sz="half" idx="2"/>
          </p:nvPr>
        </p:nvSpPr>
        <p:spPr>
          <a:xfrm>
            <a:off x="444501" y="2444751"/>
            <a:ext cx="8401786" cy="1691314"/>
          </a:xfrm>
        </p:spPr>
        <p:txBody>
          <a:bodyPr/>
          <a:lstStyle/>
          <a:p>
            <a:r>
              <a:rPr lang="es-MX" dirty="0"/>
              <a:t>Registro del reprograma si hay convenio para finalizar la obra fuera de la fechas iniciales del contrato con solo copiar y pegar desde un Excel tomando en cuenta los periodos por quincena. </a:t>
            </a:r>
          </a:p>
          <a:p>
            <a:endParaRPr lang="es-MX" dirty="0"/>
          </a:p>
        </p:txBody>
      </p:sp>
      <p:pic>
        <p:nvPicPr>
          <p:cNvPr id="5" name="Imagen 4"/>
          <p:cNvPicPr>
            <a:picLocks noChangeAspect="1"/>
          </p:cNvPicPr>
          <p:nvPr/>
        </p:nvPicPr>
        <p:blipFill>
          <a:blip r:embed="rId2"/>
          <a:stretch>
            <a:fillRect/>
          </a:stretch>
        </p:blipFill>
        <p:spPr>
          <a:xfrm>
            <a:off x="291952" y="4261662"/>
            <a:ext cx="11544300" cy="1885950"/>
          </a:xfrm>
          <a:prstGeom prst="rect">
            <a:avLst/>
          </a:prstGeom>
        </p:spPr>
      </p:pic>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276943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500" y="1282700"/>
            <a:ext cx="11176885" cy="1162050"/>
          </a:xfrm>
        </p:spPr>
        <p:txBody>
          <a:bodyPr/>
          <a:lstStyle/>
          <a:p>
            <a:r>
              <a:rPr lang="es-MX" dirty="0"/>
              <a:t>Captura de programas de recuperación</a:t>
            </a:r>
          </a:p>
        </p:txBody>
      </p:sp>
      <p:pic>
        <p:nvPicPr>
          <p:cNvPr id="5" name="Imagen 4"/>
          <p:cNvPicPr>
            <a:picLocks noChangeAspect="1"/>
          </p:cNvPicPr>
          <p:nvPr/>
        </p:nvPicPr>
        <p:blipFill>
          <a:blip r:embed="rId2"/>
          <a:stretch>
            <a:fillRect/>
          </a:stretch>
        </p:blipFill>
        <p:spPr>
          <a:xfrm>
            <a:off x="276447" y="4229885"/>
            <a:ext cx="11536324" cy="1779373"/>
          </a:xfrm>
          <a:prstGeom prst="rect">
            <a:avLst/>
          </a:prstGeom>
        </p:spPr>
      </p:pic>
      <p:sp>
        <p:nvSpPr>
          <p:cNvPr id="4" name="Marcador de texto 3"/>
          <p:cNvSpPr>
            <a:spLocks noGrp="1"/>
          </p:cNvSpPr>
          <p:nvPr>
            <p:ph type="body" sz="half" idx="2"/>
          </p:nvPr>
        </p:nvSpPr>
        <p:spPr>
          <a:xfrm>
            <a:off x="444500" y="2444751"/>
            <a:ext cx="11368271" cy="1425500"/>
          </a:xfrm>
        </p:spPr>
        <p:txBody>
          <a:bodyPr/>
          <a:lstStyle/>
          <a:p>
            <a:r>
              <a:rPr lang="es-MX" dirty="0"/>
              <a:t>Registro del programa de recuperación cuando se origina un atraso durante al tiempo establecido en el contrato para recuperar un atraso en el programa original</a:t>
            </a:r>
          </a:p>
        </p:txBody>
      </p:sp>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718765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117272" y="2894735"/>
            <a:ext cx="6109855" cy="648565"/>
          </a:xfrm>
        </p:spPr>
        <p:txBody>
          <a:bodyPr>
            <a:normAutofit/>
          </a:bodyPr>
          <a:lstStyle/>
          <a:p>
            <a:pPr marL="0" indent="0">
              <a:buNone/>
            </a:pPr>
            <a:r>
              <a:rPr lang="es-419" sz="3600" dirty="0"/>
              <a:t>Biblioteca de Fotos por Obra</a:t>
            </a:r>
            <a:endParaRPr lang="es-MX" sz="3600" dirty="0"/>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7480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Agenda</a:t>
            </a:r>
          </a:p>
        </p:txBody>
      </p:sp>
      <p:sp>
        <p:nvSpPr>
          <p:cNvPr id="5" name="Marcador de contenido 4"/>
          <p:cNvSpPr>
            <a:spLocks noGrp="1"/>
          </p:cNvSpPr>
          <p:nvPr>
            <p:ph idx="1"/>
          </p:nvPr>
        </p:nvSpPr>
        <p:spPr>
          <a:xfrm>
            <a:off x="2465734" y="1335052"/>
            <a:ext cx="7380016" cy="4837340"/>
          </a:xfrm>
        </p:spPr>
        <p:txBody>
          <a:bodyPr/>
          <a:lstStyle/>
          <a:p>
            <a:r>
              <a:rPr lang="es-MX" dirty="0"/>
              <a:t>Historia del Sistema de Control de obras</a:t>
            </a:r>
          </a:p>
          <a:p>
            <a:r>
              <a:rPr lang="es-MX" dirty="0"/>
              <a:t>Presentación de Qlik Versión 1</a:t>
            </a:r>
          </a:p>
          <a:p>
            <a:r>
              <a:rPr lang="es-MX" dirty="0"/>
              <a:t>Presentación de Qlik Versión 2</a:t>
            </a:r>
          </a:p>
          <a:p>
            <a:r>
              <a:rPr lang="es-MX" dirty="0"/>
              <a:t>Presentación Sistema de Control de Obras versión 2</a:t>
            </a:r>
          </a:p>
          <a:p>
            <a:r>
              <a:rPr lang="es-MX" b="1" dirty="0"/>
              <a:t>Presentación de Bitácora</a:t>
            </a:r>
          </a:p>
          <a:p>
            <a:r>
              <a:rPr lang="es-MX" b="1" dirty="0"/>
              <a:t>Taller de Bitácora</a:t>
            </a:r>
          </a:p>
          <a:p>
            <a:pPr lvl="1"/>
            <a:r>
              <a:rPr lang="es-MX" b="1" dirty="0"/>
              <a:t>creación de Notas</a:t>
            </a:r>
          </a:p>
          <a:p>
            <a:pPr lvl="1"/>
            <a:r>
              <a:rPr lang="es-MX" b="1" dirty="0"/>
              <a:t>Alta de Contratos</a:t>
            </a:r>
          </a:p>
          <a:p>
            <a:pPr lvl="1"/>
            <a:r>
              <a:rPr lang="es-MX" b="1" dirty="0"/>
              <a:t>Alta de Obras</a:t>
            </a:r>
          </a:p>
          <a:p>
            <a:pPr lvl="1"/>
            <a:r>
              <a:rPr lang="es-MX" b="1" dirty="0"/>
              <a:t>Apertura de Bitácora</a:t>
            </a:r>
          </a:p>
          <a:p>
            <a:r>
              <a:rPr lang="es-MX" dirty="0"/>
              <a:t>Procedimiento para Bitácora</a:t>
            </a:r>
          </a:p>
          <a:p>
            <a:r>
              <a:rPr lang="es-MX" dirty="0"/>
              <a:t>Observaciones y comentarios</a:t>
            </a:r>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49827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322" y="1196662"/>
            <a:ext cx="4176184" cy="972380"/>
          </a:xfrm>
        </p:spPr>
        <p:txBody>
          <a:bodyPr/>
          <a:lstStyle/>
          <a:p>
            <a:r>
              <a:rPr lang="es-MX" dirty="0"/>
              <a:t>Archivado de fotos de la obra</a:t>
            </a:r>
          </a:p>
        </p:txBody>
      </p:sp>
      <p:sp>
        <p:nvSpPr>
          <p:cNvPr id="3" name="Marcador de contenido 2"/>
          <p:cNvSpPr>
            <a:spLocks noGrp="1"/>
          </p:cNvSpPr>
          <p:nvPr>
            <p:ph idx="1"/>
          </p:nvPr>
        </p:nvSpPr>
        <p:spPr/>
        <p:txBody>
          <a:bodyPr/>
          <a:lstStyle/>
          <a:p>
            <a:pPr marL="0" indent="0">
              <a:buNone/>
            </a:pPr>
            <a:endParaRPr lang="es-MX" dirty="0"/>
          </a:p>
        </p:txBody>
      </p:sp>
      <p:sp>
        <p:nvSpPr>
          <p:cNvPr id="4" name="Marcador de texto 3"/>
          <p:cNvSpPr>
            <a:spLocks noGrp="1"/>
          </p:cNvSpPr>
          <p:nvPr>
            <p:ph type="body" sz="half" idx="2"/>
          </p:nvPr>
        </p:nvSpPr>
        <p:spPr>
          <a:xfrm>
            <a:off x="444501" y="2311488"/>
            <a:ext cx="4176184" cy="3594100"/>
          </a:xfrm>
        </p:spPr>
        <p:txBody>
          <a:bodyPr/>
          <a:lstStyle/>
          <a:p>
            <a:r>
              <a:rPr lang="es-MX" dirty="0"/>
              <a:t>Se cargan la fotos por mes del avance de obra con el fin de tener un acervo digital del avance</a:t>
            </a:r>
          </a:p>
        </p:txBody>
      </p:sp>
      <p:pic>
        <p:nvPicPr>
          <p:cNvPr id="8" name="Imagen 7"/>
          <p:cNvPicPr>
            <a:picLocks noChangeAspect="1"/>
          </p:cNvPicPr>
          <p:nvPr/>
        </p:nvPicPr>
        <p:blipFill>
          <a:blip r:embed="rId2"/>
          <a:stretch>
            <a:fillRect/>
          </a:stretch>
        </p:blipFill>
        <p:spPr>
          <a:xfrm>
            <a:off x="349322" y="264200"/>
            <a:ext cx="2115955" cy="639489"/>
          </a:xfrm>
          <a:prstGeom prst="rect">
            <a:avLst/>
          </a:prstGeom>
        </p:spPr>
      </p:pic>
      <p:pic>
        <p:nvPicPr>
          <p:cNvPr id="9" name="Imagen 8"/>
          <p:cNvPicPr>
            <a:picLocks noChangeAspect="1"/>
          </p:cNvPicPr>
          <p:nvPr/>
        </p:nvPicPr>
        <p:blipFill>
          <a:blip r:embed="rId3"/>
          <a:stretch>
            <a:fillRect/>
          </a:stretch>
        </p:blipFill>
        <p:spPr>
          <a:xfrm>
            <a:off x="4715863" y="264200"/>
            <a:ext cx="6916155" cy="5861964"/>
          </a:xfrm>
          <a:prstGeom prst="rect">
            <a:avLst/>
          </a:prstGeom>
        </p:spPr>
      </p:pic>
    </p:spTree>
    <p:extLst>
      <p:ext uri="{BB962C8B-B14F-4D97-AF65-F5344CB8AC3E}">
        <p14:creationId xmlns:p14="http://schemas.microsoft.com/office/powerpoint/2010/main" val="45743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Registro de ponderados</a:t>
            </a:r>
          </a:p>
        </p:txBody>
      </p:sp>
      <p:pic>
        <p:nvPicPr>
          <p:cNvPr id="5" name="Marcador de contenido 4"/>
          <p:cNvPicPr>
            <a:picLocks noGrp="1" noChangeAspect="1"/>
          </p:cNvPicPr>
          <p:nvPr>
            <p:ph idx="1"/>
          </p:nvPr>
        </p:nvPicPr>
        <p:blipFill>
          <a:blip r:embed="rId2"/>
          <a:stretch>
            <a:fillRect/>
          </a:stretch>
        </p:blipFill>
        <p:spPr>
          <a:xfrm>
            <a:off x="4620686" y="1365711"/>
            <a:ext cx="7245250" cy="3461470"/>
          </a:xfrm>
          <a:prstGeom prst="rect">
            <a:avLst/>
          </a:prstGeom>
        </p:spPr>
      </p:pic>
      <p:sp>
        <p:nvSpPr>
          <p:cNvPr id="4" name="Marcador de texto 3"/>
          <p:cNvSpPr>
            <a:spLocks noGrp="1"/>
          </p:cNvSpPr>
          <p:nvPr>
            <p:ph type="body" sz="half" idx="2"/>
          </p:nvPr>
        </p:nvSpPr>
        <p:spPr/>
        <p:txBody>
          <a:bodyPr/>
          <a:lstStyle/>
          <a:p>
            <a:r>
              <a:rPr lang="es-MX" dirty="0"/>
              <a:t>Registro de ponderados para los cálculos de indicado</a:t>
            </a:r>
          </a:p>
        </p:txBody>
      </p:sp>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74031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117272" y="2894735"/>
            <a:ext cx="6109855" cy="648565"/>
          </a:xfrm>
        </p:spPr>
        <p:txBody>
          <a:bodyPr>
            <a:normAutofit/>
          </a:bodyPr>
          <a:lstStyle/>
          <a:p>
            <a:pPr marL="0" indent="0">
              <a:buNone/>
            </a:pPr>
            <a:r>
              <a:rPr lang="es-419" sz="3600" dirty="0"/>
              <a:t>BITÁCORA ELECTRÓNICA</a:t>
            </a:r>
            <a:endParaRPr lang="es-MX" sz="3600" dirty="0"/>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077876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 de correo de notificación</a:t>
            </a:r>
          </a:p>
        </p:txBody>
      </p:sp>
      <p:sp>
        <p:nvSpPr>
          <p:cNvPr id="4" name="Marcador de texto 3"/>
          <p:cNvSpPr>
            <a:spLocks noGrp="1"/>
          </p:cNvSpPr>
          <p:nvPr>
            <p:ph type="body" sz="half" idx="2"/>
          </p:nvPr>
        </p:nvSpPr>
        <p:spPr/>
        <p:txBody>
          <a:bodyPr/>
          <a:lstStyle/>
          <a:p>
            <a:pPr algn="just">
              <a:lnSpc>
                <a:spcPct val="150000"/>
              </a:lnSpc>
            </a:pPr>
            <a:r>
              <a:rPr lang="es-MX" dirty="0"/>
              <a:t>Cuando se registra una nueva nota le llega un correo a la contraparte un donde puede revisar la información y le permite ir al registro desde los vínculos del correo</a:t>
            </a:r>
          </a:p>
        </p:txBody>
      </p:sp>
      <p:pic>
        <p:nvPicPr>
          <p:cNvPr id="5" name="Imagen 4"/>
          <p:cNvPicPr>
            <a:picLocks noChangeAspect="1"/>
          </p:cNvPicPr>
          <p:nvPr/>
        </p:nvPicPr>
        <p:blipFill>
          <a:blip r:embed="rId2"/>
          <a:stretch>
            <a:fillRect/>
          </a:stretch>
        </p:blipFill>
        <p:spPr>
          <a:xfrm>
            <a:off x="4766733" y="522657"/>
            <a:ext cx="7023076" cy="4198200"/>
          </a:xfrm>
          <a:prstGeom prst="rect">
            <a:avLst/>
          </a:prstGeom>
        </p:spPr>
      </p:pic>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138990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Bitácora Flujo (nota de CFE)</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828" y="1228726"/>
            <a:ext cx="10015870" cy="4934598"/>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976236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49322" y="264200"/>
            <a:ext cx="2115955" cy="639489"/>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361" y="1213445"/>
            <a:ext cx="10184219" cy="4970869"/>
          </a:xfrm>
          <a:prstGeom prst="rect">
            <a:avLst/>
          </a:prstGeom>
        </p:spPr>
      </p:pic>
      <p:sp>
        <p:nvSpPr>
          <p:cNvPr id="2" name="Título 1"/>
          <p:cNvSpPr>
            <a:spLocks noGrp="1"/>
          </p:cNvSpPr>
          <p:nvPr>
            <p:ph type="title"/>
          </p:nvPr>
        </p:nvSpPr>
        <p:spPr/>
        <p:txBody>
          <a:bodyPr/>
          <a:lstStyle/>
          <a:p>
            <a:r>
              <a:rPr lang="es-MX" dirty="0"/>
              <a:t>Bitácora flujo (nota de Contratista)</a:t>
            </a:r>
          </a:p>
        </p:txBody>
      </p:sp>
    </p:spTree>
    <p:extLst>
      <p:ext uri="{BB962C8B-B14F-4D97-AF65-F5344CB8AC3E}">
        <p14:creationId xmlns:p14="http://schemas.microsoft.com/office/powerpoint/2010/main" val="4244983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Notas de mis obras</a:t>
            </a:r>
          </a:p>
        </p:txBody>
      </p:sp>
      <p:sp>
        <p:nvSpPr>
          <p:cNvPr id="3" name="Marcador de contenido 2"/>
          <p:cNvSpPr>
            <a:spLocks noGrp="1"/>
          </p:cNvSpPr>
          <p:nvPr>
            <p:ph idx="1"/>
          </p:nvPr>
        </p:nvSpPr>
        <p:spPr/>
        <p:txBody>
          <a:bodyPr/>
          <a:lstStyle/>
          <a:p>
            <a:pPr marL="0" indent="0">
              <a:buNone/>
            </a:pPr>
            <a:endParaRPr lang="es-MX" dirty="0"/>
          </a:p>
        </p:txBody>
      </p:sp>
      <p:sp>
        <p:nvSpPr>
          <p:cNvPr id="4" name="Marcador de texto 3"/>
          <p:cNvSpPr>
            <a:spLocks noGrp="1"/>
          </p:cNvSpPr>
          <p:nvPr>
            <p:ph type="body" sz="half" idx="2"/>
          </p:nvPr>
        </p:nvSpPr>
        <p:spPr/>
        <p:txBody>
          <a:bodyPr/>
          <a:lstStyle/>
          <a:p>
            <a:pPr>
              <a:lnSpc>
                <a:spcPct val="150000"/>
              </a:lnSpc>
            </a:pPr>
            <a:r>
              <a:rPr lang="es-MX" dirty="0"/>
              <a:t>Lista de Notas a mis Obras</a:t>
            </a:r>
          </a:p>
          <a:p>
            <a:pPr marL="285750" indent="-285750">
              <a:lnSpc>
                <a:spcPct val="150000"/>
              </a:lnSpc>
              <a:buFont typeface="Wingdings" panose="05000000000000000000" pitchFamily="2" charset="2"/>
              <a:buChar char="Ø"/>
            </a:pPr>
            <a:r>
              <a:rPr lang="es-MX" dirty="0"/>
              <a:t>Por  Contrato</a:t>
            </a:r>
          </a:p>
          <a:p>
            <a:pPr marL="285750" indent="-285750">
              <a:lnSpc>
                <a:spcPct val="150000"/>
              </a:lnSpc>
              <a:buFont typeface="Wingdings" panose="05000000000000000000" pitchFamily="2" charset="2"/>
              <a:buChar char="Ø"/>
            </a:pPr>
            <a:r>
              <a:rPr lang="es-MX" dirty="0"/>
              <a:t>Por  Obra</a:t>
            </a:r>
          </a:p>
          <a:p>
            <a:pPr marL="285750" indent="-285750">
              <a:lnSpc>
                <a:spcPct val="150000"/>
              </a:lnSpc>
              <a:buFont typeface="Wingdings" panose="05000000000000000000" pitchFamily="2" charset="2"/>
              <a:buChar char="Ø"/>
            </a:pPr>
            <a:r>
              <a:rPr lang="es-MX" dirty="0"/>
              <a:t>Estatus de la Nota</a:t>
            </a:r>
          </a:p>
          <a:p>
            <a:pPr marL="285750" indent="-285750">
              <a:lnSpc>
                <a:spcPct val="150000"/>
              </a:lnSpc>
              <a:buFont typeface="Wingdings" panose="05000000000000000000" pitchFamily="2" charset="2"/>
              <a:buChar char="Ø"/>
            </a:pPr>
            <a:r>
              <a:rPr lang="es-MX" dirty="0"/>
              <a:t>Quien la creo</a:t>
            </a:r>
          </a:p>
          <a:p>
            <a:pPr marL="285750" indent="-285750">
              <a:lnSpc>
                <a:spcPct val="150000"/>
              </a:lnSpc>
              <a:buFont typeface="Wingdings" panose="05000000000000000000" pitchFamily="2" charset="2"/>
              <a:buChar char="Ø"/>
            </a:pPr>
            <a:r>
              <a:rPr lang="es-MX" dirty="0"/>
              <a:t>Quien la firmo</a:t>
            </a:r>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pic>
        <p:nvPicPr>
          <p:cNvPr id="8" name="Imagen 7"/>
          <p:cNvPicPr>
            <a:picLocks noChangeAspect="1"/>
          </p:cNvPicPr>
          <p:nvPr/>
        </p:nvPicPr>
        <p:blipFill>
          <a:blip r:embed="rId3"/>
          <a:stretch>
            <a:fillRect/>
          </a:stretch>
        </p:blipFill>
        <p:spPr>
          <a:xfrm>
            <a:off x="3519377" y="510363"/>
            <a:ext cx="8335926" cy="5369441"/>
          </a:xfrm>
          <a:prstGeom prst="rect">
            <a:avLst/>
          </a:prstGeom>
        </p:spPr>
      </p:pic>
    </p:spTree>
    <p:extLst>
      <p:ext uri="{BB962C8B-B14F-4D97-AF65-F5344CB8AC3E}">
        <p14:creationId xmlns:p14="http://schemas.microsoft.com/office/powerpoint/2010/main" val="4033853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Mis Notas</a:t>
            </a:r>
            <a:endParaRPr lang="es-MX" dirty="0"/>
          </a:p>
        </p:txBody>
      </p:sp>
      <p:sp>
        <p:nvSpPr>
          <p:cNvPr id="3" name="Marcador de contenido 2"/>
          <p:cNvSpPr>
            <a:spLocks noGrp="1"/>
          </p:cNvSpPr>
          <p:nvPr>
            <p:ph idx="1"/>
          </p:nvPr>
        </p:nvSpPr>
        <p:spPr/>
        <p:txBody>
          <a:bodyPr/>
          <a:lstStyle/>
          <a:p>
            <a:endParaRPr lang="es-MX"/>
          </a:p>
        </p:txBody>
      </p:sp>
      <p:sp>
        <p:nvSpPr>
          <p:cNvPr id="6" name="Marcador de texto 3"/>
          <p:cNvSpPr txBox="1">
            <a:spLocks/>
          </p:cNvSpPr>
          <p:nvPr/>
        </p:nvSpPr>
        <p:spPr bwMode="auto">
          <a:xfrm>
            <a:off x="373608" y="2597151"/>
            <a:ext cx="4176184"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ct val="0"/>
              </a:spcAft>
              <a:buFont typeface="Arial" panose="020B0604020202020204" pitchFamily="34" charset="0"/>
              <a:buNone/>
              <a:defRPr sz="1400" kern="1200">
                <a:solidFill>
                  <a:srgbClr val="333333"/>
                </a:solidFill>
                <a:latin typeface="+mn-lt"/>
                <a:ea typeface="+mn-ea"/>
                <a:cs typeface="+mn-cs"/>
              </a:defRPr>
            </a:lvl1pPr>
            <a:lvl2pPr marL="457200" indent="0" algn="l" defTabSz="457200" rtl="0" eaLnBrk="1" fontAlgn="base" hangingPunct="1">
              <a:spcBef>
                <a:spcPct val="20000"/>
              </a:spcBef>
              <a:spcAft>
                <a:spcPct val="0"/>
              </a:spcAft>
              <a:buFont typeface="Arial" panose="020B0604020202020204" pitchFamily="34" charset="0"/>
              <a:buNone/>
              <a:defRPr sz="1200" kern="1200">
                <a:solidFill>
                  <a:srgbClr val="333333"/>
                </a:solidFill>
                <a:latin typeface="+mn-lt"/>
                <a:ea typeface="+mn-ea"/>
                <a:cs typeface="+mn-cs"/>
              </a:defRPr>
            </a:lvl2pPr>
            <a:lvl3pPr marL="914400" indent="0" algn="l" defTabSz="457200" rtl="0" eaLnBrk="1" fontAlgn="base" hangingPunct="1">
              <a:spcBef>
                <a:spcPct val="20000"/>
              </a:spcBef>
              <a:spcAft>
                <a:spcPct val="0"/>
              </a:spcAft>
              <a:buFont typeface="Arial" panose="020B0604020202020204" pitchFamily="34" charset="0"/>
              <a:buNone/>
              <a:defRPr sz="1000" kern="1200">
                <a:solidFill>
                  <a:srgbClr val="333333"/>
                </a:solidFill>
                <a:latin typeface="+mn-lt"/>
                <a:ea typeface="+mn-ea"/>
                <a:cs typeface="+mn-cs"/>
              </a:defRPr>
            </a:lvl3pPr>
            <a:lvl4pPr marL="1371600" indent="0" algn="l" defTabSz="457200" rtl="0" eaLnBrk="1" fontAlgn="base" hangingPunct="1">
              <a:spcBef>
                <a:spcPct val="20000"/>
              </a:spcBef>
              <a:spcAft>
                <a:spcPct val="0"/>
              </a:spcAft>
              <a:buFont typeface="Arial" panose="020B0604020202020204" pitchFamily="34" charset="0"/>
              <a:buNone/>
              <a:defRPr sz="900" kern="1200">
                <a:solidFill>
                  <a:srgbClr val="333333"/>
                </a:solidFill>
                <a:latin typeface="+mn-lt"/>
                <a:ea typeface="+mn-ea"/>
                <a:cs typeface="+mn-cs"/>
              </a:defRPr>
            </a:lvl4pPr>
            <a:lvl5pPr marL="1828800" indent="0" algn="l" defTabSz="457200" rtl="0" eaLnBrk="1" fontAlgn="base" hangingPunct="1">
              <a:spcBef>
                <a:spcPct val="20000"/>
              </a:spcBef>
              <a:spcAft>
                <a:spcPct val="0"/>
              </a:spcAft>
              <a:buFont typeface="Arial" panose="020B0604020202020204" pitchFamily="34" charset="0"/>
              <a:buNone/>
              <a:defRPr sz="900" kern="1200">
                <a:solidFill>
                  <a:srgbClr val="333333"/>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s-MX" dirty="0"/>
              <a:t>Lista de nota que el usuario creo</a:t>
            </a:r>
          </a:p>
          <a:p>
            <a:pPr marL="285750" indent="-285750">
              <a:buFont typeface="Wingdings" panose="05000000000000000000" pitchFamily="2" charset="2"/>
              <a:buChar char="Ø"/>
            </a:pPr>
            <a:r>
              <a:rPr lang="es-MX" dirty="0"/>
              <a:t>Por  Obra</a:t>
            </a:r>
          </a:p>
          <a:p>
            <a:pPr marL="285750" indent="-285750">
              <a:buFont typeface="Wingdings" panose="05000000000000000000" pitchFamily="2" charset="2"/>
              <a:buChar char="Ø"/>
            </a:pPr>
            <a:r>
              <a:rPr lang="es-MX" dirty="0"/>
              <a:t>Por Referente a: (tipo de nota)</a:t>
            </a:r>
          </a:p>
          <a:p>
            <a:pPr marL="285750" indent="-285750">
              <a:buFont typeface="Wingdings" panose="05000000000000000000" pitchFamily="2" charset="2"/>
              <a:buChar char="Ø"/>
            </a:pPr>
            <a:r>
              <a:rPr lang="es-MX" dirty="0"/>
              <a:t>Estatus de la Nota</a:t>
            </a:r>
          </a:p>
          <a:p>
            <a:pPr marL="285750" indent="-285750">
              <a:buFont typeface="Wingdings" panose="05000000000000000000" pitchFamily="2" charset="2"/>
              <a:buChar char="Ø"/>
            </a:pPr>
            <a:r>
              <a:rPr lang="es-MX" dirty="0"/>
              <a:t>Quien la creo</a:t>
            </a:r>
          </a:p>
          <a:p>
            <a:pPr marL="285750" indent="-285750">
              <a:buFont typeface="Wingdings" panose="05000000000000000000" pitchFamily="2" charset="2"/>
              <a:buChar char="Ø"/>
            </a:pPr>
            <a:r>
              <a:rPr lang="es-MX" dirty="0"/>
              <a:t>Quien la Firmo</a:t>
            </a:r>
          </a:p>
        </p:txBody>
      </p:sp>
      <p:pic>
        <p:nvPicPr>
          <p:cNvPr id="7" name="Imagen 6"/>
          <p:cNvPicPr>
            <a:picLocks noChangeAspect="1"/>
          </p:cNvPicPr>
          <p:nvPr/>
        </p:nvPicPr>
        <p:blipFill>
          <a:blip r:embed="rId2"/>
          <a:stretch>
            <a:fillRect/>
          </a:stretch>
        </p:blipFill>
        <p:spPr>
          <a:xfrm>
            <a:off x="349322" y="264200"/>
            <a:ext cx="2115955" cy="639489"/>
          </a:xfrm>
          <a:prstGeom prst="rect">
            <a:avLst/>
          </a:prstGeom>
        </p:spPr>
      </p:pic>
      <p:pic>
        <p:nvPicPr>
          <p:cNvPr id="8" name="Imagen 7"/>
          <p:cNvPicPr>
            <a:picLocks noChangeAspect="1"/>
          </p:cNvPicPr>
          <p:nvPr/>
        </p:nvPicPr>
        <p:blipFill>
          <a:blip r:embed="rId3"/>
          <a:stretch>
            <a:fillRect/>
          </a:stretch>
        </p:blipFill>
        <p:spPr>
          <a:xfrm>
            <a:off x="3604437" y="425302"/>
            <a:ext cx="8168464" cy="5687310"/>
          </a:xfrm>
          <a:prstGeom prst="rect">
            <a:avLst/>
          </a:prstGeom>
        </p:spPr>
      </p:pic>
    </p:spTree>
    <p:extLst>
      <p:ext uri="{BB962C8B-B14F-4D97-AF65-F5344CB8AC3E}">
        <p14:creationId xmlns:p14="http://schemas.microsoft.com/office/powerpoint/2010/main" val="179106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Datos de la Nota</a:t>
            </a:r>
          </a:p>
        </p:txBody>
      </p:sp>
      <p:sp>
        <p:nvSpPr>
          <p:cNvPr id="3" name="Marcador de contenido 2"/>
          <p:cNvSpPr>
            <a:spLocks noGrp="1"/>
          </p:cNvSpPr>
          <p:nvPr>
            <p:ph idx="1"/>
          </p:nvPr>
        </p:nvSpPr>
        <p:spPr/>
        <p:txBody>
          <a:bodyPr/>
          <a:lstStyle/>
          <a:p>
            <a:endParaRPr lang="es-MX"/>
          </a:p>
        </p:txBody>
      </p:sp>
      <p:sp>
        <p:nvSpPr>
          <p:cNvPr id="6" name="Marcador de texto 3"/>
          <p:cNvSpPr>
            <a:spLocks noGrp="1"/>
          </p:cNvSpPr>
          <p:nvPr>
            <p:ph type="body" sz="half" idx="2"/>
          </p:nvPr>
        </p:nvSpPr>
        <p:spPr/>
        <p:txBody>
          <a:bodyPr/>
          <a:lstStyle/>
          <a:p>
            <a:pPr marL="285750" indent="-285750">
              <a:buFont typeface="Wingdings" panose="05000000000000000000" pitchFamily="2" charset="2"/>
              <a:buChar char="Ø"/>
            </a:pPr>
            <a:r>
              <a:rPr lang="es-MX" dirty="0"/>
              <a:t>Relacionada con Obra</a:t>
            </a:r>
          </a:p>
          <a:p>
            <a:pPr marL="285750" indent="-285750">
              <a:buFont typeface="Wingdings" panose="05000000000000000000" pitchFamily="2" charset="2"/>
              <a:buChar char="Ø"/>
            </a:pPr>
            <a:r>
              <a:rPr lang="es-MX" dirty="0"/>
              <a:t>Fecha y Nombre de creación de nota</a:t>
            </a:r>
          </a:p>
          <a:p>
            <a:pPr marL="285750" indent="-285750">
              <a:buFont typeface="Wingdings" panose="05000000000000000000" pitchFamily="2" charset="2"/>
              <a:buChar char="Ø"/>
            </a:pPr>
            <a:r>
              <a:rPr lang="es-MX" dirty="0"/>
              <a:t>Fecha y Nombre de Firma de nota</a:t>
            </a:r>
          </a:p>
          <a:p>
            <a:pPr marL="285750" indent="-285750">
              <a:buFont typeface="Wingdings" panose="05000000000000000000" pitchFamily="2" charset="2"/>
              <a:buChar char="Ø"/>
            </a:pPr>
            <a:r>
              <a:rPr lang="es-MX" dirty="0"/>
              <a:t>Código de Barra con Clave única de la Nota</a:t>
            </a:r>
          </a:p>
          <a:p>
            <a:pPr marL="285750" indent="-285750">
              <a:buFont typeface="Wingdings" panose="05000000000000000000" pitchFamily="2" charset="2"/>
              <a:buChar char="Ø"/>
            </a:pPr>
            <a:r>
              <a:rPr lang="es-MX" dirty="0"/>
              <a:t>Estatus de la Nota: </a:t>
            </a:r>
            <a:endParaRPr lang="es-MX" sz="1600" dirty="0"/>
          </a:p>
          <a:p>
            <a:pPr marL="742950" lvl="1" indent="-285750">
              <a:buFont typeface="Arial" panose="020B0604020202020204" pitchFamily="34" charset="0"/>
              <a:buChar char="•"/>
            </a:pPr>
            <a:r>
              <a:rPr lang="es-MX" sz="1400" dirty="0"/>
              <a:t>Activa (durante 5 días)</a:t>
            </a:r>
          </a:p>
          <a:p>
            <a:pPr marL="742950" lvl="1" indent="-285750">
              <a:buFont typeface="Arial" panose="020B0604020202020204" pitchFamily="34" charset="0"/>
              <a:buChar char="•"/>
            </a:pPr>
            <a:r>
              <a:rPr lang="es-MX" sz="1400" dirty="0"/>
              <a:t>Firmada</a:t>
            </a:r>
          </a:p>
          <a:p>
            <a:pPr marL="742950" lvl="1" indent="-285750">
              <a:buFont typeface="Arial" panose="020B0604020202020204" pitchFamily="34" charset="0"/>
              <a:buChar char="•"/>
            </a:pPr>
            <a:r>
              <a:rPr lang="es-MX" sz="1400" dirty="0"/>
              <a:t>Cerrada (después de 5 días sin firma)</a:t>
            </a:r>
          </a:p>
        </p:txBody>
      </p:sp>
      <p:pic>
        <p:nvPicPr>
          <p:cNvPr id="7" name="Imagen 6"/>
          <p:cNvPicPr>
            <a:picLocks noChangeAspect="1"/>
          </p:cNvPicPr>
          <p:nvPr/>
        </p:nvPicPr>
        <p:blipFill>
          <a:blip r:embed="rId2"/>
          <a:stretch>
            <a:fillRect/>
          </a:stretch>
        </p:blipFill>
        <p:spPr>
          <a:xfrm>
            <a:off x="349322" y="264200"/>
            <a:ext cx="2115955" cy="639489"/>
          </a:xfrm>
          <a:prstGeom prst="rect">
            <a:avLst/>
          </a:prstGeom>
        </p:spPr>
      </p:pic>
      <p:pic>
        <p:nvPicPr>
          <p:cNvPr id="4" name="Imagen 3"/>
          <p:cNvPicPr>
            <a:picLocks noChangeAspect="1"/>
          </p:cNvPicPr>
          <p:nvPr/>
        </p:nvPicPr>
        <p:blipFill>
          <a:blip r:embed="rId3"/>
          <a:stretch>
            <a:fillRect/>
          </a:stretch>
        </p:blipFill>
        <p:spPr>
          <a:xfrm>
            <a:off x="4766732" y="264200"/>
            <a:ext cx="7006167" cy="5861964"/>
          </a:xfrm>
          <a:prstGeom prst="rect">
            <a:avLst/>
          </a:prstGeom>
        </p:spPr>
      </p:pic>
    </p:spTree>
    <p:extLst>
      <p:ext uri="{BB962C8B-B14F-4D97-AF65-F5344CB8AC3E}">
        <p14:creationId xmlns:p14="http://schemas.microsoft.com/office/powerpoint/2010/main" val="2837499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Impresión de Bitácora por Obra</a:t>
            </a:r>
          </a:p>
        </p:txBody>
      </p:sp>
      <p:pic>
        <p:nvPicPr>
          <p:cNvPr id="5" name="Marcador de contenido 4"/>
          <p:cNvPicPr>
            <a:picLocks noGrp="1" noChangeAspect="1"/>
          </p:cNvPicPr>
          <p:nvPr>
            <p:ph idx="1"/>
          </p:nvPr>
        </p:nvPicPr>
        <p:blipFill>
          <a:blip r:embed="rId2"/>
          <a:stretch>
            <a:fillRect/>
          </a:stretch>
        </p:blipFill>
        <p:spPr>
          <a:xfrm>
            <a:off x="4767263" y="365059"/>
            <a:ext cx="7005637" cy="5669094"/>
          </a:xfrm>
          <a:prstGeom prst="rect">
            <a:avLst/>
          </a:prstGeom>
        </p:spPr>
      </p:pic>
      <p:sp>
        <p:nvSpPr>
          <p:cNvPr id="4" name="Marcador de texto 3"/>
          <p:cNvSpPr>
            <a:spLocks noGrp="1"/>
          </p:cNvSpPr>
          <p:nvPr>
            <p:ph type="body" sz="half" idx="2"/>
          </p:nvPr>
        </p:nvSpPr>
        <p:spPr/>
        <p:txBody>
          <a:bodyPr/>
          <a:lstStyle/>
          <a:p>
            <a:r>
              <a:rPr lang="es-MX" dirty="0"/>
              <a:t>Formato para la impresión de todas las notas que constituyen la bitácora de una obra.</a:t>
            </a:r>
          </a:p>
        </p:txBody>
      </p:sp>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65601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a:t>Ejercicio Funciones?</a:t>
            </a:r>
          </a:p>
        </p:txBody>
      </p:sp>
      <p:sp>
        <p:nvSpPr>
          <p:cNvPr id="5" name="Marcador de contenido 4"/>
          <p:cNvSpPr>
            <a:spLocks noGrp="1"/>
          </p:cNvSpPr>
          <p:nvPr>
            <p:ph idx="1"/>
          </p:nvPr>
        </p:nvSpPr>
        <p:spPr/>
        <p:txBody>
          <a:bodyPr/>
          <a:lstStyle/>
          <a:p>
            <a:endParaRPr lang="es-MX" dirty="0"/>
          </a:p>
        </p:txBody>
      </p:sp>
    </p:spTree>
    <p:extLst>
      <p:ext uri="{BB962C8B-B14F-4D97-AF65-F5344CB8AC3E}">
        <p14:creationId xmlns:p14="http://schemas.microsoft.com/office/powerpoint/2010/main" val="20698481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24891" y="2192482"/>
            <a:ext cx="8825365" cy="1938992"/>
          </a:xfrm>
          <a:prstGeom prst="rect">
            <a:avLst/>
          </a:prstGeom>
          <a:noFill/>
        </p:spPr>
        <p:txBody>
          <a:bodyPr wrap="none" rtlCol="0">
            <a:spAutoFit/>
          </a:bodyPr>
          <a:lstStyle/>
          <a:p>
            <a:pPr algn="ctr"/>
            <a:r>
              <a:rPr lang="es-MX" sz="2800" dirty="0"/>
              <a:t>SISTEMA ELECTRONICO DE CONTROL DE OBRAS</a:t>
            </a:r>
            <a:endParaRPr lang="es-419" sz="2800" dirty="0"/>
          </a:p>
          <a:p>
            <a:pPr algn="ctr"/>
            <a:endParaRPr lang="es-419" sz="2800" dirty="0"/>
          </a:p>
          <a:p>
            <a:pPr algn="ctr"/>
            <a:r>
              <a:rPr lang="es-419" sz="2400" dirty="0"/>
              <a:t>PLATAFORMA DE REPORTES E INDICADORES</a:t>
            </a:r>
          </a:p>
          <a:p>
            <a:endParaRPr lang="es-419" dirty="0"/>
          </a:p>
          <a:p>
            <a:endParaRPr lang="es-MX" dirty="0"/>
          </a:p>
        </p:txBody>
      </p:sp>
      <p:pic>
        <p:nvPicPr>
          <p:cNvPr id="3" name="Imagen 2"/>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694312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32301" y="285390"/>
            <a:ext cx="2862117" cy="943336"/>
          </a:xfrm>
        </p:spPr>
        <p:txBody>
          <a:bodyPr/>
          <a:lstStyle/>
          <a:p>
            <a:r>
              <a:rPr lang="es-MX" dirty="0">
                <a:latin typeface="+mn-lt"/>
              </a:rPr>
              <a:t>Reporte de Obra</a:t>
            </a:r>
          </a:p>
        </p:txBody>
      </p:sp>
      <p:sp>
        <p:nvSpPr>
          <p:cNvPr id="5" name="Marcador de contenido 4"/>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574158" y="1137659"/>
            <a:ext cx="11419368" cy="5171873"/>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966141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2301" y="285390"/>
            <a:ext cx="3340099" cy="878392"/>
          </a:xfrm>
        </p:spPr>
        <p:txBody>
          <a:bodyPr/>
          <a:lstStyle/>
          <a:p>
            <a:r>
              <a:rPr lang="es-MX" dirty="0">
                <a:latin typeface="+mn-lt"/>
              </a:rPr>
              <a:t>Reporte con Bitácora</a:t>
            </a:r>
          </a:p>
        </p:txBody>
      </p:sp>
      <p:pic>
        <p:nvPicPr>
          <p:cNvPr id="7" name="Marcador de contenido 6"/>
          <p:cNvPicPr>
            <a:picLocks noGrp="1" noChangeAspect="1"/>
          </p:cNvPicPr>
          <p:nvPr>
            <p:ph idx="1"/>
          </p:nvPr>
        </p:nvPicPr>
        <p:blipFill>
          <a:blip r:embed="rId2"/>
          <a:stretch>
            <a:fillRect/>
          </a:stretch>
        </p:blipFill>
        <p:spPr>
          <a:xfrm>
            <a:off x="1201479" y="1304925"/>
            <a:ext cx="10271051" cy="4837113"/>
          </a:xfrm>
          <a:prstGeom prst="rect">
            <a:avLst/>
          </a:prstGeom>
        </p:spPr>
      </p:pic>
      <p:pic>
        <p:nvPicPr>
          <p:cNvPr id="6" name="Imagen 5"/>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2961508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2301" y="285390"/>
            <a:ext cx="4077854" cy="943336"/>
          </a:xfrm>
        </p:spPr>
        <p:txBody>
          <a:bodyPr/>
          <a:lstStyle/>
          <a:p>
            <a:r>
              <a:rPr lang="es-MX" dirty="0">
                <a:latin typeface="+mn-lt"/>
              </a:rPr>
              <a:t>Reporte grafico de avances</a:t>
            </a:r>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pic>
        <p:nvPicPr>
          <p:cNvPr id="7" name="Imagen 6"/>
          <p:cNvPicPr>
            <a:picLocks noChangeAspect="1"/>
          </p:cNvPicPr>
          <p:nvPr/>
        </p:nvPicPr>
        <p:blipFill>
          <a:blip r:embed="rId3"/>
          <a:stretch>
            <a:fillRect/>
          </a:stretch>
        </p:blipFill>
        <p:spPr>
          <a:xfrm>
            <a:off x="1582693" y="1066683"/>
            <a:ext cx="9467517" cy="5075583"/>
          </a:xfrm>
          <a:prstGeom prst="rect">
            <a:avLst/>
          </a:prstGeom>
        </p:spPr>
      </p:pic>
    </p:spTree>
    <p:extLst>
      <p:ext uri="{BB962C8B-B14F-4D97-AF65-F5344CB8AC3E}">
        <p14:creationId xmlns:p14="http://schemas.microsoft.com/office/powerpoint/2010/main" val="4149715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724891" y="2192482"/>
            <a:ext cx="8825365" cy="1938992"/>
          </a:xfrm>
          <a:prstGeom prst="rect">
            <a:avLst/>
          </a:prstGeom>
          <a:noFill/>
        </p:spPr>
        <p:txBody>
          <a:bodyPr wrap="none" rtlCol="0">
            <a:spAutoFit/>
          </a:bodyPr>
          <a:lstStyle/>
          <a:p>
            <a:pPr algn="ctr"/>
            <a:r>
              <a:rPr lang="es-MX" sz="2800" dirty="0"/>
              <a:t>SISTEMA ELECTRONICO DE CONTROL DE OBRAS</a:t>
            </a:r>
            <a:endParaRPr lang="es-419" sz="2800" dirty="0"/>
          </a:p>
          <a:p>
            <a:pPr algn="ctr"/>
            <a:endParaRPr lang="es-419" sz="2800" dirty="0"/>
          </a:p>
          <a:p>
            <a:pPr algn="ctr"/>
            <a:r>
              <a:rPr lang="es-419" sz="2400" dirty="0"/>
              <a:t>PLATAFORMA DE MOVIL</a:t>
            </a:r>
          </a:p>
          <a:p>
            <a:endParaRPr lang="es-419" dirty="0"/>
          </a:p>
          <a:p>
            <a:endParaRPr lang="es-MX" dirty="0"/>
          </a:p>
        </p:txBody>
      </p:sp>
      <p:pic>
        <p:nvPicPr>
          <p:cNvPr id="7" name="Imagen 6"/>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639774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atin typeface="+mn-lt"/>
              </a:rPr>
              <a:t>Aplicación para Móvil</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8906" y="2784966"/>
            <a:ext cx="4082904" cy="2298161"/>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781506" y="2810430"/>
            <a:ext cx="4082905" cy="2247232"/>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067567" y="2781025"/>
            <a:ext cx="4087946" cy="2300999"/>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406252" y="2801786"/>
            <a:ext cx="4061378" cy="2286045"/>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718946" y="2774345"/>
            <a:ext cx="4082902" cy="2298161"/>
          </a:xfrm>
          <a:prstGeom prst="rect">
            <a:avLst/>
          </a:prstGeom>
        </p:spPr>
      </p:pic>
      <p:sp>
        <p:nvSpPr>
          <p:cNvPr id="8" name="CuadroTexto 7"/>
          <p:cNvSpPr txBox="1"/>
          <p:nvPr/>
        </p:nvSpPr>
        <p:spPr>
          <a:xfrm>
            <a:off x="671481" y="1523261"/>
            <a:ext cx="1329210" cy="307777"/>
          </a:xfrm>
          <a:prstGeom prst="rect">
            <a:avLst/>
          </a:prstGeom>
          <a:noFill/>
        </p:spPr>
        <p:txBody>
          <a:bodyPr wrap="none" rtlCol="0">
            <a:spAutoFit/>
          </a:bodyPr>
          <a:lstStyle/>
          <a:p>
            <a:r>
              <a:rPr lang="es-MX" sz="1400" dirty="0"/>
              <a:t>Lista de Notas</a:t>
            </a:r>
          </a:p>
        </p:txBody>
      </p:sp>
      <p:sp>
        <p:nvSpPr>
          <p:cNvPr id="9" name="CuadroTexto 8"/>
          <p:cNvSpPr txBox="1"/>
          <p:nvPr/>
        </p:nvSpPr>
        <p:spPr>
          <a:xfrm>
            <a:off x="3269379" y="1548065"/>
            <a:ext cx="1059906" cy="307777"/>
          </a:xfrm>
          <a:prstGeom prst="rect">
            <a:avLst/>
          </a:prstGeom>
          <a:noFill/>
        </p:spPr>
        <p:txBody>
          <a:bodyPr wrap="none" rtlCol="0">
            <a:spAutoFit/>
          </a:bodyPr>
          <a:lstStyle/>
          <a:p>
            <a:r>
              <a:rPr lang="es-MX" sz="1400" dirty="0"/>
              <a:t>Crear Nota</a:t>
            </a:r>
          </a:p>
        </p:txBody>
      </p:sp>
      <p:sp>
        <p:nvSpPr>
          <p:cNvPr id="10" name="CuadroTexto 9"/>
          <p:cNvSpPr txBox="1"/>
          <p:nvPr/>
        </p:nvSpPr>
        <p:spPr>
          <a:xfrm>
            <a:off x="5353362" y="1548065"/>
            <a:ext cx="1688283" cy="307777"/>
          </a:xfrm>
          <a:prstGeom prst="rect">
            <a:avLst/>
          </a:prstGeom>
          <a:noFill/>
        </p:spPr>
        <p:txBody>
          <a:bodyPr wrap="none" rtlCol="0">
            <a:spAutoFit/>
          </a:bodyPr>
          <a:lstStyle/>
          <a:p>
            <a:r>
              <a:rPr lang="es-MX" sz="1400" dirty="0"/>
              <a:t>Seleccionar Nuevo</a:t>
            </a:r>
          </a:p>
        </p:txBody>
      </p:sp>
      <p:sp>
        <p:nvSpPr>
          <p:cNvPr id="11" name="CuadroTexto 10"/>
          <p:cNvSpPr txBox="1"/>
          <p:nvPr/>
        </p:nvSpPr>
        <p:spPr>
          <a:xfrm>
            <a:off x="7671268" y="1569331"/>
            <a:ext cx="1518364" cy="307777"/>
          </a:xfrm>
          <a:prstGeom prst="rect">
            <a:avLst/>
          </a:prstGeom>
          <a:noFill/>
        </p:spPr>
        <p:txBody>
          <a:bodyPr wrap="none" rtlCol="0">
            <a:spAutoFit/>
          </a:bodyPr>
          <a:lstStyle/>
          <a:p>
            <a:r>
              <a:rPr lang="es-MX" sz="1400" dirty="0"/>
              <a:t>Pantalla Captura</a:t>
            </a:r>
          </a:p>
        </p:txBody>
      </p:sp>
      <p:sp>
        <p:nvSpPr>
          <p:cNvPr id="12" name="CuadroTexto 11"/>
          <p:cNvSpPr txBox="1"/>
          <p:nvPr/>
        </p:nvSpPr>
        <p:spPr>
          <a:xfrm>
            <a:off x="9967917" y="1548065"/>
            <a:ext cx="1527982" cy="307777"/>
          </a:xfrm>
          <a:prstGeom prst="rect">
            <a:avLst/>
          </a:prstGeom>
          <a:noFill/>
        </p:spPr>
        <p:txBody>
          <a:bodyPr wrap="none" rtlCol="0">
            <a:spAutoFit/>
          </a:bodyPr>
          <a:lstStyle/>
          <a:p>
            <a:r>
              <a:rPr lang="es-MX" sz="1400" dirty="0"/>
              <a:t>Seleccionar obra</a:t>
            </a:r>
          </a:p>
        </p:txBody>
      </p:sp>
      <p:pic>
        <p:nvPicPr>
          <p:cNvPr id="13" name="Imagen 12"/>
          <p:cNvPicPr>
            <a:picLocks noChangeAspect="1"/>
          </p:cNvPicPr>
          <p:nvPr/>
        </p:nvPicPr>
        <p:blipFill>
          <a:blip r:embed="rId7"/>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530478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7995" y="2742435"/>
            <a:ext cx="4082903" cy="2298161"/>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020872" y="2742433"/>
            <a:ext cx="4082905" cy="229816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01437" y="2742434"/>
            <a:ext cx="4082906" cy="2298163"/>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349412" y="2742434"/>
            <a:ext cx="4082906" cy="229816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688582" y="2742433"/>
            <a:ext cx="4082905" cy="2298162"/>
          </a:xfrm>
          <a:prstGeom prst="rect">
            <a:avLst/>
          </a:prstGeom>
        </p:spPr>
      </p:pic>
      <p:sp>
        <p:nvSpPr>
          <p:cNvPr id="9" name="Título 1"/>
          <p:cNvSpPr txBox="1">
            <a:spLocks/>
          </p:cNvSpPr>
          <p:nvPr/>
        </p:nvSpPr>
        <p:spPr bwMode="auto">
          <a:xfrm>
            <a:off x="4661340" y="456840"/>
            <a:ext cx="7314761" cy="94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2400" kern="1200">
                <a:solidFill>
                  <a:srgbClr val="686868"/>
                </a:solidFill>
                <a:latin typeface="Adobe Caslon Pro" pitchFamily="18" charset="0"/>
                <a:ea typeface="+mj-ea"/>
                <a:cs typeface="+mj-cs"/>
              </a:defRPr>
            </a:lvl1pPr>
            <a:lvl2pPr algn="ctr" defTabSz="457200" rtl="0" eaLnBrk="1" fontAlgn="base" hangingPunct="1">
              <a:spcBef>
                <a:spcPct val="0"/>
              </a:spcBef>
              <a:spcAft>
                <a:spcPct val="0"/>
              </a:spcAft>
              <a:defRPr sz="3600">
                <a:solidFill>
                  <a:srgbClr val="686868"/>
                </a:solidFill>
                <a:latin typeface="Adobe Caslon Pro"/>
              </a:defRPr>
            </a:lvl2pPr>
            <a:lvl3pPr algn="ctr" defTabSz="457200" rtl="0" eaLnBrk="1" fontAlgn="base" hangingPunct="1">
              <a:spcBef>
                <a:spcPct val="0"/>
              </a:spcBef>
              <a:spcAft>
                <a:spcPct val="0"/>
              </a:spcAft>
              <a:defRPr sz="3600">
                <a:solidFill>
                  <a:srgbClr val="686868"/>
                </a:solidFill>
                <a:latin typeface="Adobe Caslon Pro"/>
              </a:defRPr>
            </a:lvl3pPr>
            <a:lvl4pPr algn="ctr" defTabSz="457200" rtl="0" eaLnBrk="1" fontAlgn="base" hangingPunct="1">
              <a:spcBef>
                <a:spcPct val="0"/>
              </a:spcBef>
              <a:spcAft>
                <a:spcPct val="0"/>
              </a:spcAft>
              <a:defRPr sz="3600">
                <a:solidFill>
                  <a:srgbClr val="686868"/>
                </a:solidFill>
                <a:latin typeface="Adobe Caslon Pro"/>
              </a:defRPr>
            </a:lvl4pPr>
            <a:lvl5pPr algn="ctr" defTabSz="457200" rtl="0" eaLnBrk="1" fontAlgn="base" hangingPunct="1">
              <a:spcBef>
                <a:spcPct val="0"/>
              </a:spcBef>
              <a:spcAft>
                <a:spcPct val="0"/>
              </a:spcAft>
              <a:defRPr sz="3600">
                <a:solidFill>
                  <a:srgbClr val="686868"/>
                </a:solidFill>
                <a:latin typeface="Adobe Caslon Pro"/>
              </a:defRPr>
            </a:lvl5pPr>
            <a:lvl6pPr marL="457200" algn="ctr" defTabSz="457200" rtl="0" eaLnBrk="1" fontAlgn="base" hangingPunct="1">
              <a:spcBef>
                <a:spcPct val="0"/>
              </a:spcBef>
              <a:spcAft>
                <a:spcPct val="0"/>
              </a:spcAft>
              <a:defRPr sz="3600">
                <a:solidFill>
                  <a:srgbClr val="686868"/>
                </a:solidFill>
                <a:latin typeface="Adobe Caslon Pro"/>
              </a:defRPr>
            </a:lvl6pPr>
            <a:lvl7pPr marL="914400" algn="ctr" defTabSz="457200" rtl="0" eaLnBrk="1" fontAlgn="base" hangingPunct="1">
              <a:spcBef>
                <a:spcPct val="0"/>
              </a:spcBef>
              <a:spcAft>
                <a:spcPct val="0"/>
              </a:spcAft>
              <a:defRPr sz="3600">
                <a:solidFill>
                  <a:srgbClr val="686868"/>
                </a:solidFill>
                <a:latin typeface="Adobe Caslon Pro"/>
              </a:defRPr>
            </a:lvl7pPr>
            <a:lvl8pPr marL="1371600" algn="ctr" defTabSz="457200" rtl="0" eaLnBrk="1" fontAlgn="base" hangingPunct="1">
              <a:spcBef>
                <a:spcPct val="0"/>
              </a:spcBef>
              <a:spcAft>
                <a:spcPct val="0"/>
              </a:spcAft>
              <a:defRPr sz="3600">
                <a:solidFill>
                  <a:srgbClr val="686868"/>
                </a:solidFill>
                <a:latin typeface="Adobe Caslon Pro"/>
              </a:defRPr>
            </a:lvl8pPr>
            <a:lvl9pPr marL="1828800" algn="ctr" defTabSz="457200" rtl="0" eaLnBrk="1" fontAlgn="base" hangingPunct="1">
              <a:spcBef>
                <a:spcPct val="0"/>
              </a:spcBef>
              <a:spcAft>
                <a:spcPct val="0"/>
              </a:spcAft>
              <a:defRPr sz="3600">
                <a:solidFill>
                  <a:srgbClr val="686868"/>
                </a:solidFill>
                <a:latin typeface="Adobe Caslon Pro"/>
              </a:defRPr>
            </a:lvl9pPr>
          </a:lstStyle>
          <a:p>
            <a:r>
              <a:rPr lang="es-MX" dirty="0">
                <a:latin typeface="+mn-lt"/>
              </a:rPr>
              <a:t>Aplicación para Móvil</a:t>
            </a:r>
          </a:p>
        </p:txBody>
      </p:sp>
      <p:sp>
        <p:nvSpPr>
          <p:cNvPr id="10" name="CuadroTexto 9"/>
          <p:cNvSpPr txBox="1"/>
          <p:nvPr/>
        </p:nvSpPr>
        <p:spPr>
          <a:xfrm>
            <a:off x="259042" y="1521572"/>
            <a:ext cx="2154436" cy="307777"/>
          </a:xfrm>
          <a:prstGeom prst="rect">
            <a:avLst/>
          </a:prstGeom>
          <a:noFill/>
        </p:spPr>
        <p:txBody>
          <a:bodyPr wrap="none" rtlCol="0">
            <a:spAutoFit/>
          </a:bodyPr>
          <a:lstStyle/>
          <a:p>
            <a:r>
              <a:rPr lang="es-MX" sz="1400" dirty="0"/>
              <a:t>Seleccionar Tipo de nota</a:t>
            </a:r>
          </a:p>
        </p:txBody>
      </p:sp>
      <p:sp>
        <p:nvSpPr>
          <p:cNvPr id="11" name="CuadroTexto 10"/>
          <p:cNvSpPr txBox="1"/>
          <p:nvPr/>
        </p:nvSpPr>
        <p:spPr>
          <a:xfrm>
            <a:off x="2774266" y="1521572"/>
            <a:ext cx="1607876" cy="307777"/>
          </a:xfrm>
          <a:prstGeom prst="rect">
            <a:avLst/>
          </a:prstGeom>
          <a:noFill/>
        </p:spPr>
        <p:txBody>
          <a:bodyPr wrap="none" rtlCol="0">
            <a:spAutoFit/>
          </a:bodyPr>
          <a:lstStyle/>
          <a:p>
            <a:r>
              <a:rPr lang="es-MX" sz="1400" dirty="0"/>
              <a:t>Botón de Adjuntar</a:t>
            </a:r>
          </a:p>
        </p:txBody>
      </p:sp>
      <p:sp>
        <p:nvSpPr>
          <p:cNvPr id="12" name="CuadroTexto 11"/>
          <p:cNvSpPr txBox="1"/>
          <p:nvPr/>
        </p:nvSpPr>
        <p:spPr>
          <a:xfrm>
            <a:off x="5293093" y="1521572"/>
            <a:ext cx="1438214" cy="307777"/>
          </a:xfrm>
          <a:prstGeom prst="rect">
            <a:avLst/>
          </a:prstGeom>
          <a:noFill/>
        </p:spPr>
        <p:txBody>
          <a:bodyPr wrap="none" rtlCol="0">
            <a:spAutoFit/>
          </a:bodyPr>
          <a:lstStyle/>
          <a:p>
            <a:r>
              <a:rPr lang="es-MX" sz="1400" dirty="0"/>
              <a:t>Adjuntar desde:</a:t>
            </a:r>
          </a:p>
        </p:txBody>
      </p:sp>
      <p:sp>
        <p:nvSpPr>
          <p:cNvPr id="13" name="CuadroTexto 12"/>
          <p:cNvSpPr txBox="1"/>
          <p:nvPr/>
        </p:nvSpPr>
        <p:spPr>
          <a:xfrm>
            <a:off x="7642904" y="1509006"/>
            <a:ext cx="1429943" cy="307777"/>
          </a:xfrm>
          <a:prstGeom prst="rect">
            <a:avLst/>
          </a:prstGeom>
          <a:noFill/>
        </p:spPr>
        <p:txBody>
          <a:bodyPr wrap="none" rtlCol="0">
            <a:spAutoFit/>
          </a:bodyPr>
          <a:lstStyle/>
          <a:p>
            <a:r>
              <a:rPr lang="es-MX" sz="1400" dirty="0"/>
              <a:t>Archivo Adjunto</a:t>
            </a:r>
          </a:p>
        </p:txBody>
      </p:sp>
      <p:sp>
        <p:nvSpPr>
          <p:cNvPr id="14" name="CuadroTexto 13"/>
          <p:cNvSpPr txBox="1"/>
          <p:nvPr/>
        </p:nvSpPr>
        <p:spPr>
          <a:xfrm>
            <a:off x="9531945" y="1489507"/>
            <a:ext cx="2342308" cy="307777"/>
          </a:xfrm>
          <a:prstGeom prst="rect">
            <a:avLst/>
          </a:prstGeom>
          <a:noFill/>
        </p:spPr>
        <p:txBody>
          <a:bodyPr wrap="none" rtlCol="0">
            <a:spAutoFit/>
          </a:bodyPr>
          <a:lstStyle/>
          <a:p>
            <a:r>
              <a:rPr lang="es-MX" sz="1400" dirty="0"/>
              <a:t>Muestra de archivo adjunto</a:t>
            </a:r>
          </a:p>
        </p:txBody>
      </p:sp>
      <p:pic>
        <p:nvPicPr>
          <p:cNvPr id="15" name="Imagen 14"/>
          <p:cNvPicPr>
            <a:picLocks noChangeAspect="1"/>
          </p:cNvPicPr>
          <p:nvPr/>
        </p:nvPicPr>
        <p:blipFill>
          <a:blip r:embed="rId7"/>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344875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24891" y="2192482"/>
            <a:ext cx="8825365" cy="1938992"/>
          </a:xfrm>
          <a:prstGeom prst="rect">
            <a:avLst/>
          </a:prstGeom>
          <a:noFill/>
        </p:spPr>
        <p:txBody>
          <a:bodyPr wrap="none" rtlCol="0">
            <a:spAutoFit/>
          </a:bodyPr>
          <a:lstStyle/>
          <a:p>
            <a:pPr algn="ctr"/>
            <a:r>
              <a:rPr lang="es-MX" sz="2800" dirty="0"/>
              <a:t>SISTEMA ELECTRONICO DE CONTROL DE OBRAS</a:t>
            </a:r>
            <a:endParaRPr lang="es-419" sz="2800" dirty="0"/>
          </a:p>
          <a:p>
            <a:pPr algn="ctr"/>
            <a:endParaRPr lang="es-419" sz="2800" dirty="0"/>
          </a:p>
          <a:p>
            <a:pPr algn="ctr"/>
            <a:r>
              <a:rPr lang="es-419" sz="2400" dirty="0"/>
              <a:t>SIGUIENTES PASOS</a:t>
            </a:r>
          </a:p>
          <a:p>
            <a:endParaRPr lang="es-419" dirty="0"/>
          </a:p>
          <a:p>
            <a:endParaRPr lang="es-MX" dirty="0"/>
          </a:p>
        </p:txBody>
      </p:sp>
      <p:pic>
        <p:nvPicPr>
          <p:cNvPr id="4" name="Imagen 3"/>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136195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latin typeface="+mn-lt"/>
              </a:rPr>
              <a:t>Programa de Trabajo</a:t>
            </a:r>
          </a:p>
        </p:txBody>
      </p:sp>
      <p:graphicFrame>
        <p:nvGraphicFramePr>
          <p:cNvPr id="5" name="Tabla 4"/>
          <p:cNvGraphicFramePr>
            <a:graphicFrameLocks noGrp="1"/>
          </p:cNvGraphicFramePr>
          <p:nvPr>
            <p:extLst>
              <p:ext uri="{D42A27DB-BD31-4B8C-83A1-F6EECF244321}">
                <p14:modId xmlns:p14="http://schemas.microsoft.com/office/powerpoint/2010/main" val="4079700667"/>
              </p:ext>
            </p:extLst>
          </p:nvPr>
        </p:nvGraphicFramePr>
        <p:xfrm>
          <a:off x="361500" y="1463948"/>
          <a:ext cx="11470247" cy="4536440"/>
        </p:xfrm>
        <a:graphic>
          <a:graphicData uri="http://schemas.openxmlformats.org/drawingml/2006/table">
            <a:tbl>
              <a:tblPr firstRow="1" bandRow="1">
                <a:tableStyleId>{5C22544A-7EE6-4342-B048-85BDC9FD1C3A}</a:tableStyleId>
              </a:tblPr>
              <a:tblGrid>
                <a:gridCol w="2074247">
                  <a:extLst>
                    <a:ext uri="{9D8B030D-6E8A-4147-A177-3AD203B41FA5}">
                      <a16:colId xmlns:a16="http://schemas.microsoft.com/office/drawing/2014/main" val="1454016028"/>
                    </a:ext>
                  </a:extLst>
                </a:gridCol>
                <a:gridCol w="1044000">
                  <a:extLst>
                    <a:ext uri="{9D8B030D-6E8A-4147-A177-3AD203B41FA5}">
                      <a16:colId xmlns:a16="http://schemas.microsoft.com/office/drawing/2014/main" val="1930902197"/>
                    </a:ext>
                  </a:extLst>
                </a:gridCol>
                <a:gridCol w="1044000">
                  <a:extLst>
                    <a:ext uri="{9D8B030D-6E8A-4147-A177-3AD203B41FA5}">
                      <a16:colId xmlns:a16="http://schemas.microsoft.com/office/drawing/2014/main" val="1379491882"/>
                    </a:ext>
                  </a:extLst>
                </a:gridCol>
                <a:gridCol w="1044000">
                  <a:extLst>
                    <a:ext uri="{9D8B030D-6E8A-4147-A177-3AD203B41FA5}">
                      <a16:colId xmlns:a16="http://schemas.microsoft.com/office/drawing/2014/main" val="2865402234"/>
                    </a:ext>
                  </a:extLst>
                </a:gridCol>
                <a:gridCol w="1044000">
                  <a:extLst>
                    <a:ext uri="{9D8B030D-6E8A-4147-A177-3AD203B41FA5}">
                      <a16:colId xmlns:a16="http://schemas.microsoft.com/office/drawing/2014/main" val="1946087318"/>
                    </a:ext>
                  </a:extLst>
                </a:gridCol>
                <a:gridCol w="1044000">
                  <a:extLst>
                    <a:ext uri="{9D8B030D-6E8A-4147-A177-3AD203B41FA5}">
                      <a16:colId xmlns:a16="http://schemas.microsoft.com/office/drawing/2014/main" val="3513764625"/>
                    </a:ext>
                  </a:extLst>
                </a:gridCol>
                <a:gridCol w="1044000">
                  <a:extLst>
                    <a:ext uri="{9D8B030D-6E8A-4147-A177-3AD203B41FA5}">
                      <a16:colId xmlns:a16="http://schemas.microsoft.com/office/drawing/2014/main" val="2063865843"/>
                    </a:ext>
                  </a:extLst>
                </a:gridCol>
                <a:gridCol w="1044000">
                  <a:extLst>
                    <a:ext uri="{9D8B030D-6E8A-4147-A177-3AD203B41FA5}">
                      <a16:colId xmlns:a16="http://schemas.microsoft.com/office/drawing/2014/main" val="1013630868"/>
                    </a:ext>
                  </a:extLst>
                </a:gridCol>
                <a:gridCol w="1044000">
                  <a:extLst>
                    <a:ext uri="{9D8B030D-6E8A-4147-A177-3AD203B41FA5}">
                      <a16:colId xmlns:a16="http://schemas.microsoft.com/office/drawing/2014/main" val="3946066999"/>
                    </a:ext>
                  </a:extLst>
                </a:gridCol>
                <a:gridCol w="1044000">
                  <a:extLst>
                    <a:ext uri="{9D8B030D-6E8A-4147-A177-3AD203B41FA5}">
                      <a16:colId xmlns:a16="http://schemas.microsoft.com/office/drawing/2014/main" val="3918820131"/>
                    </a:ext>
                  </a:extLst>
                </a:gridCol>
              </a:tblGrid>
              <a:tr h="370840">
                <a:tc>
                  <a:txBody>
                    <a:bodyPr/>
                    <a:lstStyle/>
                    <a:p>
                      <a:pPr algn="ctr"/>
                      <a:r>
                        <a:rPr lang="es-MX" sz="1200" dirty="0"/>
                        <a:t>Tarea</a:t>
                      </a:r>
                    </a:p>
                  </a:txBody>
                  <a:tcPr/>
                </a:tc>
                <a:tc>
                  <a:txBody>
                    <a:bodyPr/>
                    <a:lstStyle/>
                    <a:p>
                      <a:pPr algn="ctr"/>
                      <a:r>
                        <a:rPr lang="es-MX" sz="1200" dirty="0"/>
                        <a:t>Junio</a:t>
                      </a:r>
                    </a:p>
                  </a:txBody>
                  <a:tcPr/>
                </a:tc>
                <a:tc>
                  <a:txBody>
                    <a:bodyPr/>
                    <a:lstStyle/>
                    <a:p>
                      <a:pPr algn="ctr"/>
                      <a:r>
                        <a:rPr lang="es-MX" sz="1200" dirty="0"/>
                        <a:t>Julio</a:t>
                      </a:r>
                    </a:p>
                  </a:txBody>
                  <a:tcPr/>
                </a:tc>
                <a:tc>
                  <a:txBody>
                    <a:bodyPr/>
                    <a:lstStyle/>
                    <a:p>
                      <a:pPr algn="ctr"/>
                      <a:r>
                        <a:rPr lang="es-MX" sz="1200" dirty="0"/>
                        <a:t>Agosto</a:t>
                      </a:r>
                    </a:p>
                  </a:txBody>
                  <a:tcPr/>
                </a:tc>
                <a:tc>
                  <a:txBody>
                    <a:bodyPr/>
                    <a:lstStyle/>
                    <a:p>
                      <a:pPr algn="ctr"/>
                      <a:r>
                        <a:rPr lang="es-MX" sz="1200" dirty="0"/>
                        <a:t>Septiembre</a:t>
                      </a:r>
                    </a:p>
                  </a:txBody>
                  <a:tcPr/>
                </a:tc>
                <a:tc>
                  <a:txBody>
                    <a:bodyPr/>
                    <a:lstStyle/>
                    <a:p>
                      <a:pPr algn="ctr"/>
                      <a:r>
                        <a:rPr lang="es-MX" sz="1200" dirty="0"/>
                        <a:t>Octubre</a:t>
                      </a:r>
                    </a:p>
                  </a:txBody>
                  <a:tcPr/>
                </a:tc>
                <a:tc>
                  <a:txBody>
                    <a:bodyPr/>
                    <a:lstStyle/>
                    <a:p>
                      <a:pPr algn="ctr"/>
                      <a:r>
                        <a:rPr lang="es-MX" sz="1200" dirty="0"/>
                        <a:t>Noviembre</a:t>
                      </a:r>
                    </a:p>
                  </a:txBody>
                  <a:tcPr/>
                </a:tc>
                <a:tc>
                  <a:txBody>
                    <a:bodyPr/>
                    <a:lstStyle/>
                    <a:p>
                      <a:pPr algn="ctr"/>
                      <a:r>
                        <a:rPr lang="es-MX" sz="1200" dirty="0"/>
                        <a:t>Diciembre</a:t>
                      </a:r>
                    </a:p>
                  </a:txBody>
                  <a:tcPr/>
                </a:tc>
                <a:tc>
                  <a:txBody>
                    <a:bodyPr/>
                    <a:lstStyle/>
                    <a:p>
                      <a:pPr algn="ctr"/>
                      <a:r>
                        <a:rPr lang="es-MX" sz="1200" dirty="0"/>
                        <a:t>Enero</a:t>
                      </a:r>
                    </a:p>
                  </a:txBody>
                  <a:tcPr/>
                </a:tc>
                <a:tc>
                  <a:txBody>
                    <a:bodyPr/>
                    <a:lstStyle/>
                    <a:p>
                      <a:pPr algn="ctr"/>
                      <a:r>
                        <a:rPr lang="es-MX" sz="1200" dirty="0"/>
                        <a:t>Febrero</a:t>
                      </a:r>
                    </a:p>
                  </a:txBody>
                  <a:tcPr/>
                </a:tc>
                <a:extLst>
                  <a:ext uri="{0D108BD9-81ED-4DB2-BD59-A6C34878D82A}">
                    <a16:rowId xmlns:a16="http://schemas.microsoft.com/office/drawing/2014/main" val="3174030818"/>
                  </a:ext>
                </a:extLst>
              </a:tr>
              <a:tr h="370840">
                <a:tc>
                  <a:txBody>
                    <a:bodyPr/>
                    <a:lstStyle/>
                    <a:p>
                      <a:r>
                        <a:rPr lang="es-MX" sz="1200" dirty="0"/>
                        <a:t>Definir Herramienta</a:t>
                      </a:r>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extLst>
                  <a:ext uri="{0D108BD9-81ED-4DB2-BD59-A6C34878D82A}">
                    <a16:rowId xmlns:a16="http://schemas.microsoft.com/office/drawing/2014/main" val="33270447"/>
                  </a:ext>
                </a:extLst>
              </a:tr>
              <a:tr h="370840">
                <a:tc>
                  <a:txBody>
                    <a:bodyPr/>
                    <a:lstStyle/>
                    <a:p>
                      <a:r>
                        <a:rPr lang="es-MX" sz="1200" dirty="0"/>
                        <a:t>Desarrollo</a:t>
                      </a:r>
                      <a:r>
                        <a:rPr lang="es-MX" sz="1200" baseline="0" dirty="0"/>
                        <a:t> del sistema</a:t>
                      </a:r>
                      <a:endParaRPr lang="es-MX" sz="1200" dirty="0"/>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dirty="0"/>
                    </a:p>
                  </a:txBody>
                  <a:tcPr/>
                </a:tc>
                <a:tc>
                  <a:txBody>
                    <a:bodyPr/>
                    <a:lstStyle/>
                    <a:p>
                      <a:endParaRPr lang="es-MX" sz="1200" dirty="0"/>
                    </a:p>
                  </a:txBody>
                  <a:tcPr/>
                </a:tc>
                <a:tc>
                  <a:txBody>
                    <a:bodyPr/>
                    <a:lstStyle/>
                    <a:p>
                      <a:endParaRPr lang="es-MX" sz="1200"/>
                    </a:p>
                  </a:txBody>
                  <a:tcPr/>
                </a:tc>
                <a:extLst>
                  <a:ext uri="{0D108BD9-81ED-4DB2-BD59-A6C34878D82A}">
                    <a16:rowId xmlns:a16="http://schemas.microsoft.com/office/drawing/2014/main" val="1930368640"/>
                  </a:ext>
                </a:extLst>
              </a:tr>
              <a:tr h="370840">
                <a:tc>
                  <a:txBody>
                    <a:bodyPr/>
                    <a:lstStyle/>
                    <a:p>
                      <a:r>
                        <a:rPr lang="es-MX" sz="1200" dirty="0"/>
                        <a:t>Desarrollo</a:t>
                      </a:r>
                      <a:r>
                        <a:rPr lang="es-MX" sz="1200" baseline="0" dirty="0"/>
                        <a:t> App. Móvil</a:t>
                      </a:r>
                      <a:endParaRPr lang="es-MX" sz="1200" dirty="0"/>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dirty="0"/>
                    </a:p>
                  </a:txBody>
                  <a:tcPr/>
                </a:tc>
                <a:tc>
                  <a:txBody>
                    <a:bodyPr/>
                    <a:lstStyle/>
                    <a:p>
                      <a:endParaRPr lang="es-MX" sz="1200"/>
                    </a:p>
                  </a:txBody>
                  <a:tcPr/>
                </a:tc>
                <a:extLst>
                  <a:ext uri="{0D108BD9-81ED-4DB2-BD59-A6C34878D82A}">
                    <a16:rowId xmlns:a16="http://schemas.microsoft.com/office/drawing/2014/main" val="3851530120"/>
                  </a:ext>
                </a:extLst>
              </a:tr>
              <a:tr h="370840">
                <a:tc>
                  <a:txBody>
                    <a:bodyPr/>
                    <a:lstStyle/>
                    <a:p>
                      <a:r>
                        <a:rPr lang="es-MX" sz="1200" dirty="0"/>
                        <a:t>Conexión con S.E.C.</a:t>
                      </a:r>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dirty="0"/>
                    </a:p>
                  </a:txBody>
                  <a:tcPr/>
                </a:tc>
                <a:extLst>
                  <a:ext uri="{0D108BD9-81ED-4DB2-BD59-A6C34878D82A}">
                    <a16:rowId xmlns:a16="http://schemas.microsoft.com/office/drawing/2014/main" val="3312146614"/>
                  </a:ext>
                </a:extLst>
              </a:tr>
              <a:tr h="370840">
                <a:tc>
                  <a:txBody>
                    <a:bodyPr/>
                    <a:lstStyle/>
                    <a:p>
                      <a:r>
                        <a:rPr lang="es-MX" sz="1200" dirty="0"/>
                        <a:t>Pruebas</a:t>
                      </a:r>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extLst>
                  <a:ext uri="{0D108BD9-81ED-4DB2-BD59-A6C34878D82A}">
                    <a16:rowId xmlns:a16="http://schemas.microsoft.com/office/drawing/2014/main" val="1355073513"/>
                  </a:ext>
                </a:extLst>
              </a:tr>
              <a:tr h="370840">
                <a:tc>
                  <a:txBody>
                    <a:bodyPr/>
                    <a:lstStyle/>
                    <a:p>
                      <a:r>
                        <a:rPr lang="es-MX" sz="1200" dirty="0"/>
                        <a:t>Ajustes </a:t>
                      </a:r>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a:p>
                  </a:txBody>
                  <a:tcPr/>
                </a:tc>
                <a:tc>
                  <a:txBody>
                    <a:bodyPr/>
                    <a:lstStyle/>
                    <a:p>
                      <a:endParaRPr lang="es-MX" sz="1200" dirty="0"/>
                    </a:p>
                  </a:txBody>
                  <a:tcPr/>
                </a:tc>
                <a:extLst>
                  <a:ext uri="{0D108BD9-81ED-4DB2-BD59-A6C34878D82A}">
                    <a16:rowId xmlns:a16="http://schemas.microsoft.com/office/drawing/2014/main" val="1743957527"/>
                  </a:ext>
                </a:extLst>
              </a:tr>
              <a:tr h="370840">
                <a:tc>
                  <a:txBody>
                    <a:bodyPr/>
                    <a:lstStyle/>
                    <a:p>
                      <a:r>
                        <a:rPr lang="es-MX" sz="1200" dirty="0"/>
                        <a:t>Capacitación</a:t>
                      </a:r>
                    </a:p>
                  </a:txBody>
                  <a:tcPr/>
                </a:tc>
                <a:tc>
                  <a:txBody>
                    <a:bodyPr/>
                    <a:lstStyle/>
                    <a:p>
                      <a:endParaRPr lang="es-MX" sz="1200"/>
                    </a:p>
                  </a:txBody>
                  <a:tcPr/>
                </a:tc>
                <a:tc>
                  <a:txBody>
                    <a:bodyPr/>
                    <a:lstStyle/>
                    <a:p>
                      <a:endParaRPr lang="es-MX" sz="1200" dirty="0"/>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dirty="0"/>
                    </a:p>
                  </a:txBody>
                  <a:tcPr/>
                </a:tc>
                <a:tc>
                  <a:txBody>
                    <a:bodyPr/>
                    <a:lstStyle/>
                    <a:p>
                      <a:endParaRPr lang="es-MX" sz="1200"/>
                    </a:p>
                  </a:txBody>
                  <a:tcPr/>
                </a:tc>
                <a:tc>
                  <a:txBody>
                    <a:bodyPr/>
                    <a:lstStyle/>
                    <a:p>
                      <a:endParaRPr lang="es-MX" sz="1200"/>
                    </a:p>
                  </a:txBody>
                  <a:tcPr/>
                </a:tc>
                <a:tc>
                  <a:txBody>
                    <a:bodyPr/>
                    <a:lstStyle/>
                    <a:p>
                      <a:endParaRPr lang="es-MX" sz="1200"/>
                    </a:p>
                  </a:txBody>
                  <a:tcPr/>
                </a:tc>
                <a:extLst>
                  <a:ext uri="{0D108BD9-81ED-4DB2-BD59-A6C34878D82A}">
                    <a16:rowId xmlns:a16="http://schemas.microsoft.com/office/drawing/2014/main" val="3629897232"/>
                  </a:ext>
                </a:extLst>
              </a:tr>
              <a:tr h="370840">
                <a:tc>
                  <a:txBody>
                    <a:bodyPr/>
                    <a:lstStyle/>
                    <a:p>
                      <a:r>
                        <a:rPr lang="es-MX" sz="1200" dirty="0"/>
                        <a:t>Liberación del sistema</a:t>
                      </a:r>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extLst>
                  <a:ext uri="{0D108BD9-81ED-4DB2-BD59-A6C34878D82A}">
                    <a16:rowId xmlns:a16="http://schemas.microsoft.com/office/drawing/2014/main" val="3569945845"/>
                  </a:ext>
                </a:extLst>
              </a:tr>
              <a:tr h="370840">
                <a:tc>
                  <a:txBody>
                    <a:bodyPr/>
                    <a:lstStyle/>
                    <a:p>
                      <a:r>
                        <a:rPr lang="es-MX" sz="1200" dirty="0"/>
                        <a:t>Mejorar</a:t>
                      </a:r>
                      <a:r>
                        <a:rPr lang="es-MX" sz="1200" baseline="0" dirty="0"/>
                        <a:t> al sistema</a:t>
                      </a:r>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extLst>
                  <a:ext uri="{0D108BD9-81ED-4DB2-BD59-A6C34878D82A}">
                    <a16:rowId xmlns:a16="http://schemas.microsoft.com/office/drawing/2014/main" val="3047743556"/>
                  </a:ext>
                </a:extLst>
              </a:tr>
              <a:tr h="370840">
                <a:tc>
                  <a:txBody>
                    <a:bodyPr/>
                    <a:lstStyle/>
                    <a:p>
                      <a:r>
                        <a:rPr lang="es-MX" sz="1200" dirty="0"/>
                        <a:t>Desarrollo</a:t>
                      </a:r>
                      <a:r>
                        <a:rPr lang="es-MX" sz="1200" baseline="0" dirty="0"/>
                        <a:t> de </a:t>
                      </a:r>
                      <a:r>
                        <a:rPr lang="es-MX" sz="1200" dirty="0"/>
                        <a:t>Reporte/informes</a:t>
                      </a:r>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extLst>
                  <a:ext uri="{0D108BD9-81ED-4DB2-BD59-A6C34878D82A}">
                    <a16:rowId xmlns:a16="http://schemas.microsoft.com/office/drawing/2014/main" val="3934482797"/>
                  </a:ext>
                </a:extLst>
              </a:tr>
              <a:tr h="370840">
                <a:tc>
                  <a:txBody>
                    <a:bodyPr/>
                    <a:lstStyle/>
                    <a:p>
                      <a:r>
                        <a:rPr lang="es-MX" sz="1200" dirty="0"/>
                        <a:t>Manuales </a:t>
                      </a:r>
                      <a:r>
                        <a:rPr lang="es-MX" sz="1200"/>
                        <a:t>, Documentación</a:t>
                      </a:r>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tc>
                  <a:txBody>
                    <a:bodyPr/>
                    <a:lstStyle/>
                    <a:p>
                      <a:endParaRPr lang="es-MX" sz="1200" dirty="0"/>
                    </a:p>
                  </a:txBody>
                  <a:tcPr/>
                </a:tc>
                <a:extLst>
                  <a:ext uri="{0D108BD9-81ED-4DB2-BD59-A6C34878D82A}">
                    <a16:rowId xmlns:a16="http://schemas.microsoft.com/office/drawing/2014/main" val="1760627039"/>
                  </a:ext>
                </a:extLst>
              </a:tr>
            </a:tbl>
          </a:graphicData>
        </a:graphic>
      </p:graphicFrame>
      <p:sp>
        <p:nvSpPr>
          <p:cNvPr id="6" name="Rectángulo 5"/>
          <p:cNvSpPr/>
          <p:nvPr/>
        </p:nvSpPr>
        <p:spPr>
          <a:xfrm>
            <a:off x="2434856" y="1201482"/>
            <a:ext cx="7304567" cy="2624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2016</a:t>
            </a:r>
          </a:p>
        </p:txBody>
      </p:sp>
      <p:sp>
        <p:nvSpPr>
          <p:cNvPr id="7" name="Rectángulo 6"/>
          <p:cNvSpPr/>
          <p:nvPr/>
        </p:nvSpPr>
        <p:spPr>
          <a:xfrm>
            <a:off x="9739423" y="1201482"/>
            <a:ext cx="2084278" cy="2624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2017</a:t>
            </a:r>
          </a:p>
        </p:txBody>
      </p:sp>
      <p:sp>
        <p:nvSpPr>
          <p:cNvPr id="8" name="Rectángulo 7"/>
          <p:cNvSpPr/>
          <p:nvPr/>
        </p:nvSpPr>
        <p:spPr>
          <a:xfrm>
            <a:off x="2475329" y="1879637"/>
            <a:ext cx="344342"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9" name="Rectángulo 8"/>
          <p:cNvSpPr/>
          <p:nvPr/>
        </p:nvSpPr>
        <p:spPr>
          <a:xfrm>
            <a:off x="2490712" y="2029414"/>
            <a:ext cx="324219" cy="878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10" name="Rectángulo 9"/>
          <p:cNvSpPr/>
          <p:nvPr/>
        </p:nvSpPr>
        <p:spPr>
          <a:xfrm>
            <a:off x="2966484" y="2255407"/>
            <a:ext cx="3583172" cy="8557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1" name="Rectángulo 10"/>
          <p:cNvSpPr/>
          <p:nvPr/>
        </p:nvSpPr>
        <p:spPr>
          <a:xfrm>
            <a:off x="6637893" y="3375612"/>
            <a:ext cx="2105965"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12" name="Rectángulo 11"/>
          <p:cNvSpPr/>
          <p:nvPr/>
        </p:nvSpPr>
        <p:spPr>
          <a:xfrm>
            <a:off x="6119947" y="2794357"/>
            <a:ext cx="554566" cy="7908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13" name="Rectángulo 12"/>
          <p:cNvSpPr/>
          <p:nvPr/>
        </p:nvSpPr>
        <p:spPr>
          <a:xfrm>
            <a:off x="2966484" y="2435887"/>
            <a:ext cx="3583172" cy="768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14" name="Rectángulo 13"/>
          <p:cNvSpPr/>
          <p:nvPr/>
        </p:nvSpPr>
        <p:spPr>
          <a:xfrm>
            <a:off x="7715331" y="3740664"/>
            <a:ext cx="2105965"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15" name="Rectángulo 14"/>
          <p:cNvSpPr/>
          <p:nvPr/>
        </p:nvSpPr>
        <p:spPr>
          <a:xfrm>
            <a:off x="7744297" y="4126980"/>
            <a:ext cx="1438403"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16" name="Rectángulo 15"/>
          <p:cNvSpPr/>
          <p:nvPr/>
        </p:nvSpPr>
        <p:spPr>
          <a:xfrm>
            <a:off x="9821296" y="4473109"/>
            <a:ext cx="893135"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17" name="Rectángulo 16"/>
          <p:cNvSpPr/>
          <p:nvPr/>
        </p:nvSpPr>
        <p:spPr>
          <a:xfrm>
            <a:off x="10812188" y="4870046"/>
            <a:ext cx="1080694"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18" name="Rectángulo 17"/>
          <p:cNvSpPr/>
          <p:nvPr/>
        </p:nvSpPr>
        <p:spPr>
          <a:xfrm>
            <a:off x="6637892" y="2989296"/>
            <a:ext cx="1538545" cy="9800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19" name="Rectángulo 18"/>
          <p:cNvSpPr/>
          <p:nvPr/>
        </p:nvSpPr>
        <p:spPr>
          <a:xfrm>
            <a:off x="6631389" y="5424152"/>
            <a:ext cx="176702" cy="7908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20" name="Rectángulo 19"/>
          <p:cNvSpPr/>
          <p:nvPr/>
        </p:nvSpPr>
        <p:spPr>
          <a:xfrm>
            <a:off x="6790293" y="5229232"/>
            <a:ext cx="2105965"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21" name="Rectángulo 20"/>
          <p:cNvSpPr/>
          <p:nvPr/>
        </p:nvSpPr>
        <p:spPr>
          <a:xfrm>
            <a:off x="6613661" y="3162953"/>
            <a:ext cx="176702" cy="7908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22" name="Rectángulo 21"/>
          <p:cNvSpPr/>
          <p:nvPr/>
        </p:nvSpPr>
        <p:spPr>
          <a:xfrm>
            <a:off x="5631343" y="2635779"/>
            <a:ext cx="1538545" cy="8909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sp>
        <p:nvSpPr>
          <p:cNvPr id="23" name="Rectángulo 22"/>
          <p:cNvSpPr/>
          <p:nvPr/>
        </p:nvSpPr>
        <p:spPr>
          <a:xfrm>
            <a:off x="7690875" y="5691870"/>
            <a:ext cx="2105965" cy="7908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a:p>
        </p:txBody>
      </p:sp>
      <p:pic>
        <p:nvPicPr>
          <p:cNvPr id="24" name="Imagen 23"/>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503158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924636" y="344015"/>
            <a:ext cx="2546487" cy="943336"/>
          </a:xfrm>
        </p:spPr>
        <p:txBody>
          <a:bodyPr/>
          <a:lstStyle/>
          <a:p>
            <a:r>
              <a:rPr lang="es-MX" dirty="0">
                <a:latin typeface="+mn-lt"/>
              </a:rPr>
              <a:t>Acceso al Portal</a:t>
            </a:r>
          </a:p>
        </p:txBody>
      </p:sp>
      <p:sp>
        <p:nvSpPr>
          <p:cNvPr id="7" name="Rectángulo redondeado 6">
            <a:hlinkClick r:id="rId2"/>
          </p:cNvPr>
          <p:cNvSpPr/>
          <p:nvPr/>
        </p:nvSpPr>
        <p:spPr>
          <a:xfrm>
            <a:off x="3137354" y="1936528"/>
            <a:ext cx="6121052" cy="609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Portal “Sistema Electrónico de Control de Obra”</a:t>
            </a:r>
          </a:p>
        </p:txBody>
      </p:sp>
      <p:sp>
        <p:nvSpPr>
          <p:cNvPr id="9" name="Rectángulo redondeado 8">
            <a:hlinkClick r:id="rId3"/>
          </p:cNvPr>
          <p:cNvSpPr/>
          <p:nvPr/>
        </p:nvSpPr>
        <p:spPr>
          <a:xfrm>
            <a:off x="4433695" y="3844484"/>
            <a:ext cx="4172606" cy="609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a:t>Reporte </a:t>
            </a:r>
            <a:r>
              <a:rPr lang="es-MX" dirty="0" err="1"/>
              <a:t>QilkView</a:t>
            </a:r>
            <a:endParaRPr lang="es-MX" dirty="0"/>
          </a:p>
        </p:txBody>
      </p:sp>
      <p:pic>
        <p:nvPicPr>
          <p:cNvPr id="6" name="Imagen 5"/>
          <p:cNvPicPr>
            <a:picLocks noChangeAspect="1"/>
          </p:cNvPicPr>
          <p:nvPr/>
        </p:nvPicPr>
        <p:blipFill>
          <a:blip r:embed="rId4"/>
          <a:stretch>
            <a:fillRect/>
          </a:stretch>
        </p:blipFill>
        <p:spPr>
          <a:xfrm>
            <a:off x="349322" y="264200"/>
            <a:ext cx="2115955" cy="639489"/>
          </a:xfrm>
          <a:prstGeom prst="rect">
            <a:avLst/>
          </a:prstGeom>
        </p:spPr>
      </p:pic>
    </p:spTree>
    <p:extLst>
      <p:ext uri="{BB962C8B-B14F-4D97-AF65-F5344CB8AC3E}">
        <p14:creationId xmlns:p14="http://schemas.microsoft.com/office/powerpoint/2010/main" val="339929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2301" y="285390"/>
            <a:ext cx="2319373" cy="943336"/>
          </a:xfrm>
        </p:spPr>
        <p:txBody>
          <a:bodyPr/>
          <a:lstStyle/>
          <a:p>
            <a:r>
              <a:rPr lang="es-MX" dirty="0">
                <a:latin typeface="+mn-lt"/>
              </a:rPr>
              <a:t>OBJETIVOS</a:t>
            </a:r>
          </a:p>
        </p:txBody>
      </p:sp>
      <p:sp>
        <p:nvSpPr>
          <p:cNvPr id="5" name="Marcador de contenido 4"/>
          <p:cNvSpPr>
            <a:spLocks noGrp="1"/>
          </p:cNvSpPr>
          <p:nvPr>
            <p:ph idx="1"/>
          </p:nvPr>
        </p:nvSpPr>
        <p:spPr>
          <a:xfrm>
            <a:off x="432982" y="1304926"/>
            <a:ext cx="11184055" cy="4482810"/>
          </a:xfrm>
        </p:spPr>
        <p:txBody>
          <a:bodyPr/>
          <a:lstStyle/>
          <a:p>
            <a:pPr marL="0" indent="0" algn="just">
              <a:lnSpc>
                <a:spcPct val="150000"/>
              </a:lnSpc>
              <a:buNone/>
            </a:pPr>
            <a:endParaRPr lang="es-MX" sz="1600" dirty="0"/>
          </a:p>
          <a:p>
            <a:pPr marL="0" indent="0">
              <a:buNone/>
            </a:pPr>
            <a:endParaRPr lang="es-MX" sz="1600" dirty="0"/>
          </a:p>
          <a:p>
            <a:pPr algn="just">
              <a:lnSpc>
                <a:spcPct val="150000"/>
              </a:lnSpc>
              <a:buFont typeface="Wingdings" panose="05000000000000000000" pitchFamily="2" charset="2"/>
              <a:buChar char="ü"/>
            </a:pPr>
            <a:r>
              <a:rPr lang="es-MX" sz="1600" dirty="0"/>
              <a:t>Cumplir con los objetivos de control Interno para el seguimiento de obras, que permita a través de un tablero de control conocer el estatus de avance real de obra y el costo financiero.</a:t>
            </a:r>
          </a:p>
          <a:p>
            <a:pPr algn="just">
              <a:lnSpc>
                <a:spcPct val="150000"/>
              </a:lnSpc>
              <a:buFont typeface="Wingdings" panose="05000000000000000000" pitchFamily="2" charset="2"/>
              <a:buChar char="ü"/>
            </a:pPr>
            <a:r>
              <a:rPr lang="es-MX" sz="1600" dirty="0"/>
              <a:t>Cumplir la </a:t>
            </a:r>
            <a:r>
              <a:rPr lang="es-MX" sz="1600"/>
              <a:t>Disposición </a:t>
            </a:r>
            <a:r>
              <a:rPr lang="es-MX" sz="1600" smtClean="0"/>
              <a:t>49 </a:t>
            </a:r>
            <a:r>
              <a:rPr lang="es-MX" sz="1600" dirty="0"/>
              <a:t>“Bitácora”, de las “Disposiciones generales en materia de adquisiciones, arrendamientos, contratación de servicios y ejecución de obras de la Comisión Federal de Electricidad y sus empresas productivas subsidiarias” vigente.</a:t>
            </a:r>
          </a:p>
          <a:p>
            <a:pPr algn="just">
              <a:lnSpc>
                <a:spcPct val="150000"/>
              </a:lnSpc>
              <a:buFont typeface="Wingdings" panose="05000000000000000000" pitchFamily="2" charset="2"/>
              <a:buChar char="ü"/>
            </a:pPr>
            <a:endParaRPr lang="es-MX" sz="1600" dirty="0"/>
          </a:p>
        </p:txBody>
      </p:sp>
      <p:pic>
        <p:nvPicPr>
          <p:cNvPr id="2" name="Imagen 1"/>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47465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67469" y="264200"/>
            <a:ext cx="4793303" cy="718363"/>
          </a:xfrm>
        </p:spPr>
        <p:txBody>
          <a:bodyPr/>
          <a:lstStyle/>
          <a:p>
            <a:r>
              <a:rPr lang="es-MX" dirty="0">
                <a:latin typeface="+mn-lt"/>
              </a:rPr>
              <a:t>PLATAFORMA INFORMÁTICA</a:t>
            </a:r>
          </a:p>
        </p:txBody>
      </p:sp>
      <p:graphicFrame>
        <p:nvGraphicFramePr>
          <p:cNvPr id="5" name="Diagrama 4"/>
          <p:cNvGraphicFramePr/>
          <p:nvPr>
            <p:extLst>
              <p:ext uri="{D42A27DB-BD31-4B8C-83A1-F6EECF244321}">
                <p14:modId xmlns:p14="http://schemas.microsoft.com/office/powerpoint/2010/main" val="4149675712"/>
              </p:ext>
            </p:extLst>
          </p:nvPr>
        </p:nvGraphicFramePr>
        <p:xfrm>
          <a:off x="1351515" y="757058"/>
          <a:ext cx="99402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349322" y="264200"/>
            <a:ext cx="2115955" cy="639489"/>
          </a:xfrm>
          <a:prstGeom prst="rect">
            <a:avLst/>
          </a:prstGeom>
        </p:spPr>
      </p:pic>
    </p:spTree>
    <p:extLst>
      <p:ext uri="{BB962C8B-B14F-4D97-AF65-F5344CB8AC3E}">
        <p14:creationId xmlns:p14="http://schemas.microsoft.com/office/powerpoint/2010/main" val="46825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842491" y="432021"/>
            <a:ext cx="7714673" cy="943336"/>
          </a:xfrm>
        </p:spPr>
        <p:txBody>
          <a:bodyPr>
            <a:normAutofit/>
          </a:bodyPr>
          <a:lstStyle/>
          <a:p>
            <a:pPr algn="ctr"/>
            <a:r>
              <a:rPr lang="es-MX" dirty="0">
                <a:latin typeface="+mn-lt"/>
              </a:rPr>
              <a:t>SISTEMA ELECTRONICO DE CONTROL DE OBRAS</a:t>
            </a:r>
            <a:br>
              <a:rPr lang="es-MX" dirty="0">
                <a:latin typeface="+mn-lt"/>
              </a:rPr>
            </a:br>
            <a:r>
              <a:rPr lang="es-MX" dirty="0">
                <a:latin typeface="+mn-lt"/>
              </a:rPr>
              <a:t>CONTENIDO</a:t>
            </a:r>
          </a:p>
        </p:txBody>
      </p:sp>
      <p:sp>
        <p:nvSpPr>
          <p:cNvPr id="5" name="Marcador de contenido 4"/>
          <p:cNvSpPr>
            <a:spLocks noGrp="1"/>
          </p:cNvSpPr>
          <p:nvPr>
            <p:ph idx="1"/>
          </p:nvPr>
        </p:nvSpPr>
        <p:spPr>
          <a:xfrm>
            <a:off x="2012850" y="1755197"/>
            <a:ext cx="8544314" cy="2354317"/>
          </a:xfrm>
        </p:spPr>
        <p:txBody>
          <a:bodyPr>
            <a:noAutofit/>
          </a:bodyPr>
          <a:lstStyle/>
          <a:p>
            <a:pPr marL="0" indent="0">
              <a:buNone/>
            </a:pPr>
            <a:r>
              <a:rPr lang="es-MX" sz="2400" dirty="0"/>
              <a:t>I. Información de contratos de obras y servicios relacionados.</a:t>
            </a:r>
          </a:p>
          <a:p>
            <a:pPr lvl="1"/>
            <a:r>
              <a:rPr lang="es-419" sz="2200" dirty="0"/>
              <a:t>Datos generales</a:t>
            </a:r>
            <a:endParaRPr lang="es-MX" sz="2200" dirty="0"/>
          </a:p>
          <a:p>
            <a:pPr lvl="1"/>
            <a:r>
              <a:rPr lang="es-MX" sz="2200" dirty="0"/>
              <a:t>Programa Inicial contractual o de convenio (s)</a:t>
            </a:r>
          </a:p>
          <a:p>
            <a:pPr lvl="1"/>
            <a:r>
              <a:rPr lang="es-MX" sz="2200" dirty="0"/>
              <a:t>Programa de avance físico de obra</a:t>
            </a:r>
          </a:p>
          <a:p>
            <a:pPr lvl="1"/>
            <a:r>
              <a:rPr lang="es-MX" sz="2200" dirty="0"/>
              <a:t>Programa de recuperación</a:t>
            </a:r>
          </a:p>
          <a:p>
            <a:pPr lvl="1"/>
            <a:r>
              <a:rPr lang="es-MX" sz="2200" dirty="0"/>
              <a:t>Cumplimiento de Fechas criticas.</a:t>
            </a:r>
          </a:p>
          <a:p>
            <a:pPr lvl="1"/>
            <a:r>
              <a:rPr lang="es-MX" sz="2200" dirty="0"/>
              <a:t>Días de atraso y su Imputación. </a:t>
            </a:r>
          </a:p>
          <a:p>
            <a:pPr lvl="1"/>
            <a:r>
              <a:rPr lang="es-MX" sz="2200" dirty="0"/>
              <a:t>Fotos y videos de la obra</a:t>
            </a:r>
          </a:p>
          <a:p>
            <a:pPr marL="0" indent="0">
              <a:buNone/>
            </a:pPr>
            <a:r>
              <a:rPr lang="es-MX" sz="2400" dirty="0"/>
              <a:t>II. Bitácora Electrónica (registro y consulta)</a:t>
            </a:r>
          </a:p>
          <a:p>
            <a:endParaRPr lang="es-MX" sz="2400" dirty="0"/>
          </a:p>
          <a:p>
            <a:pPr marL="0" indent="0">
              <a:buNone/>
            </a:pPr>
            <a:endParaRPr lang="es-MX" sz="2400" dirty="0"/>
          </a:p>
          <a:p>
            <a:endParaRPr lang="es-MX" sz="2400" dirty="0"/>
          </a:p>
        </p:txBody>
      </p:sp>
      <p:pic>
        <p:nvPicPr>
          <p:cNvPr id="6" name="Imagen 5"/>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74876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2184725" y="612741"/>
            <a:ext cx="8501466" cy="943336"/>
          </a:xfrm>
        </p:spPr>
        <p:txBody>
          <a:bodyPr>
            <a:normAutofit/>
          </a:bodyPr>
          <a:lstStyle/>
          <a:p>
            <a:pPr algn="ctr"/>
            <a:r>
              <a:rPr lang="es-MX" dirty="0">
                <a:latin typeface="Arial" panose="020B0604020202020204" pitchFamily="34" charset="0"/>
                <a:cs typeface="Arial" panose="020B0604020202020204" pitchFamily="34" charset="0"/>
              </a:rPr>
              <a:t>SISTEMA ELECTRONICO DE CONTROL DE OBRAS</a:t>
            </a:r>
            <a:br>
              <a:rPr lang="es-MX" dirty="0">
                <a:latin typeface="Arial" panose="020B0604020202020204" pitchFamily="34" charset="0"/>
                <a:cs typeface="Arial" panose="020B0604020202020204" pitchFamily="34" charset="0"/>
              </a:rPr>
            </a:br>
            <a:r>
              <a:rPr lang="es-MX" dirty="0">
                <a:latin typeface="Arial" panose="020B0604020202020204" pitchFamily="34" charset="0"/>
                <a:cs typeface="Arial" panose="020B0604020202020204" pitchFamily="34" charset="0"/>
              </a:rPr>
              <a:t>SEGURIDAD</a:t>
            </a:r>
          </a:p>
        </p:txBody>
      </p:sp>
      <p:sp>
        <p:nvSpPr>
          <p:cNvPr id="8" name="Marcador de contenido 7"/>
          <p:cNvSpPr>
            <a:spLocks noGrp="1"/>
          </p:cNvSpPr>
          <p:nvPr>
            <p:ph idx="1"/>
          </p:nvPr>
        </p:nvSpPr>
        <p:spPr>
          <a:xfrm>
            <a:off x="1319634" y="2068053"/>
            <a:ext cx="9335385" cy="2671651"/>
          </a:xfrm>
        </p:spPr>
        <p:txBody>
          <a:bodyPr>
            <a:normAutofit/>
          </a:bodyPr>
          <a:lstStyle/>
          <a:p>
            <a:r>
              <a:rPr lang="es-MX" sz="2400" dirty="0"/>
              <a:t>Sistema de firma avanzada </a:t>
            </a:r>
          </a:p>
          <a:p>
            <a:r>
              <a:rPr lang="es-MX" sz="2400" dirty="0"/>
              <a:t>El usuario puede cambiar su clave única (acceso)</a:t>
            </a:r>
          </a:p>
          <a:p>
            <a:r>
              <a:rPr lang="es-MX" sz="2400" dirty="0"/>
              <a:t>Avisos por intentos de cambio de clave única</a:t>
            </a:r>
          </a:p>
          <a:p>
            <a:r>
              <a:rPr lang="es-MX" sz="2400" dirty="0"/>
              <a:t>Perfil por usuario (permisos)</a:t>
            </a:r>
          </a:p>
          <a:p>
            <a:r>
              <a:rPr lang="es-MX" sz="2400" dirty="0"/>
              <a:t>Todos los movimientos y cambios se registran y son inalterables</a:t>
            </a:r>
          </a:p>
          <a:p>
            <a:pPr marL="0" indent="0">
              <a:buNone/>
            </a:pPr>
            <a:endParaRPr lang="es-MX" sz="2400" dirty="0"/>
          </a:p>
        </p:txBody>
      </p:sp>
      <p:pic>
        <p:nvPicPr>
          <p:cNvPr id="4" name="Imagen 3"/>
          <p:cNvPicPr>
            <a:picLocks noChangeAspect="1"/>
          </p:cNvPicPr>
          <p:nvPr/>
        </p:nvPicPr>
        <p:blipFill>
          <a:blip r:embed="rId2"/>
          <a:stretch>
            <a:fillRect/>
          </a:stretch>
        </p:blipFill>
        <p:spPr>
          <a:xfrm>
            <a:off x="349322" y="264200"/>
            <a:ext cx="2115955" cy="639489"/>
          </a:xfrm>
          <a:prstGeom prst="rect">
            <a:avLst/>
          </a:prstGeom>
        </p:spPr>
      </p:pic>
    </p:spTree>
    <p:extLst>
      <p:ext uri="{BB962C8B-B14F-4D97-AF65-F5344CB8AC3E}">
        <p14:creationId xmlns:p14="http://schemas.microsoft.com/office/powerpoint/2010/main" val="1180534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771174" y="256704"/>
            <a:ext cx="7377545" cy="943336"/>
          </a:xfrm>
        </p:spPr>
        <p:txBody>
          <a:bodyPr/>
          <a:lstStyle/>
          <a:p>
            <a:r>
              <a:rPr lang="es-MX" dirty="0">
                <a:latin typeface="Arial" panose="020B0604020202020204" pitchFamily="34" charset="0"/>
                <a:cs typeface="Arial" panose="020B0604020202020204" pitchFamily="34" charset="0"/>
              </a:rPr>
              <a:t>Perfil para registrar información</a:t>
            </a:r>
          </a:p>
        </p:txBody>
      </p:sp>
      <p:sp>
        <p:nvSpPr>
          <p:cNvPr id="5" name="Marcador de contenido 4"/>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360662" y="1095153"/>
            <a:ext cx="11493229" cy="5047113"/>
          </a:xfrm>
          <a:prstGeom prst="rect">
            <a:avLst/>
          </a:prstGeom>
        </p:spPr>
      </p:pic>
      <p:pic>
        <p:nvPicPr>
          <p:cNvPr id="7" name="Imagen 6"/>
          <p:cNvPicPr>
            <a:picLocks noChangeAspect="1"/>
          </p:cNvPicPr>
          <p:nvPr/>
        </p:nvPicPr>
        <p:blipFill>
          <a:blip r:embed="rId3"/>
          <a:stretch>
            <a:fillRect/>
          </a:stretch>
        </p:blipFill>
        <p:spPr>
          <a:xfrm>
            <a:off x="349322" y="264200"/>
            <a:ext cx="2115955" cy="639489"/>
          </a:xfrm>
          <a:prstGeom prst="rect">
            <a:avLst/>
          </a:prstGeom>
        </p:spPr>
      </p:pic>
    </p:spTree>
    <p:extLst>
      <p:ext uri="{BB962C8B-B14F-4D97-AF65-F5344CB8AC3E}">
        <p14:creationId xmlns:p14="http://schemas.microsoft.com/office/powerpoint/2010/main" val="526564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FE nuveo">
  <a:themeElements>
    <a:clrScheme name="cfe">
      <a:dk1>
        <a:srgbClr val="353535"/>
      </a:dk1>
      <a:lt1>
        <a:sysClr val="window" lastClr="FFFFFF"/>
      </a:lt1>
      <a:dk2>
        <a:srgbClr val="353535"/>
      </a:dk2>
      <a:lt2>
        <a:srgbClr val="FFFFFF"/>
      </a:lt2>
      <a:accent1>
        <a:srgbClr val="353535"/>
      </a:accent1>
      <a:accent2>
        <a:srgbClr val="117332"/>
      </a:accent2>
      <a:accent3>
        <a:srgbClr val="B60D2F"/>
      </a:accent3>
      <a:accent4>
        <a:srgbClr val="009855"/>
      </a:accent4>
      <a:accent5>
        <a:srgbClr val="43A7C8"/>
      </a:accent5>
      <a:accent6>
        <a:srgbClr val="FA8F0C"/>
      </a:accent6>
      <a:hlink>
        <a:srgbClr val="EA9100"/>
      </a:hlink>
      <a:folHlink>
        <a:srgbClr val="E47420"/>
      </a:folHlink>
    </a:clrScheme>
    <a:fontScheme name="CFE">
      <a:majorFont>
        <a:latin typeface="Adobe Caslon Pro"/>
        <a:ea typeface=""/>
        <a:cs typeface=""/>
      </a:majorFont>
      <a:minorFont>
        <a:latin typeface="Arial"/>
        <a:ea typeface=""/>
        <a:cs typeface=""/>
      </a:minorFont>
    </a:fontScheme>
    <a:fmtScheme name="Vaso de leche">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FE nuveo" id="{A4FE9F2E-C322-4586-B8ED-E6F456913F40}" vid="{B98C9500-33A8-4FCA-B284-055E22C6F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DECE750F0FB440A9B90CC3412D3F6D" ma:contentTypeVersion="0" ma:contentTypeDescription="Crear nuevo documento." ma:contentTypeScope="" ma:versionID="629247ab9c28d1c0a470fa970542b08d">
  <xsd:schema xmlns:xsd="http://www.w3.org/2001/XMLSchema" xmlns:xs="http://www.w3.org/2001/XMLSchema" xmlns:p="http://schemas.microsoft.com/office/2006/metadata/properties" targetNamespace="http://schemas.microsoft.com/office/2006/metadata/properties" ma:root="true" ma:fieldsID="7b4afbcb2487568e4ac3f442618639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288845-139D-412F-8E7B-BAE1BCD3ACD9}"/>
</file>

<file path=customXml/itemProps2.xml><?xml version="1.0" encoding="utf-8"?>
<ds:datastoreItem xmlns:ds="http://schemas.openxmlformats.org/officeDocument/2006/customXml" ds:itemID="{EB15B833-6B5B-442C-9DC3-F840D9770F43}"/>
</file>

<file path=customXml/itemProps3.xml><?xml version="1.0" encoding="utf-8"?>
<ds:datastoreItem xmlns:ds="http://schemas.openxmlformats.org/officeDocument/2006/customXml" ds:itemID="{E1EC6EB2-557F-4595-899C-E61BD6556CF7}"/>
</file>

<file path=docProps/app.xml><?xml version="1.0" encoding="utf-8"?>
<Properties xmlns="http://schemas.openxmlformats.org/officeDocument/2006/extended-properties" xmlns:vt="http://schemas.openxmlformats.org/officeDocument/2006/docPropsVTypes">
  <Template>CFE nuveo</Template>
  <TotalTime>943</TotalTime>
  <Words>1164</Words>
  <Application>Microsoft Office PowerPoint</Application>
  <PresentationFormat>Panorámica</PresentationFormat>
  <Paragraphs>202</Paragraphs>
  <Slides>49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49</vt:i4>
      </vt:variant>
    </vt:vector>
  </HeadingPairs>
  <TitlesOfParts>
    <vt:vector size="54" baseType="lpstr">
      <vt:lpstr>Adobe Caslon Pro</vt:lpstr>
      <vt:lpstr>Arial</vt:lpstr>
      <vt:lpstr>Trajan Pro</vt:lpstr>
      <vt:lpstr>Wingdings</vt:lpstr>
      <vt:lpstr>CFE nuveo</vt:lpstr>
      <vt:lpstr>Presentación de PowerPoint</vt:lpstr>
      <vt:lpstr>Perfil Instructor</vt:lpstr>
      <vt:lpstr>Agenda</vt:lpstr>
      <vt:lpstr>Ejercicio Funciones?</vt:lpstr>
      <vt:lpstr>OBJETIVOS</vt:lpstr>
      <vt:lpstr>PLATAFORMA INFORMÁTICA</vt:lpstr>
      <vt:lpstr>SISTEMA ELECTRONICO DE CONTROL DE OBRAS CONTENIDO</vt:lpstr>
      <vt:lpstr>SISTEMA ELECTRONICO DE CONTROL DE OBRAS SEGURIDAD</vt:lpstr>
      <vt:lpstr>Perfil para registrar información</vt:lpstr>
      <vt:lpstr>Perfil editar y modificar</vt:lpstr>
      <vt:lpstr>Perfil de consulta.</vt:lpstr>
      <vt:lpstr>Firma de “aceptación de usos”</vt:lpstr>
      <vt:lpstr>Liga</vt:lpstr>
      <vt:lpstr>Pantalla de Inicio</vt:lpstr>
      <vt:lpstr>Información del Contrato</vt:lpstr>
      <vt:lpstr>Información de Obra</vt:lpstr>
      <vt:lpstr>Presentación de PowerPoint</vt:lpstr>
      <vt:lpstr>Tipo de eventos a registrar</vt:lpstr>
      <vt:lpstr>Registro de avances</vt:lpstr>
      <vt:lpstr>Registro de comentarios</vt:lpstr>
      <vt:lpstr>Registro el estatus de una obra</vt:lpstr>
      <vt:lpstr>Registro de fechas criticas</vt:lpstr>
      <vt:lpstr>Vista de Fechas Criticas</vt:lpstr>
      <vt:lpstr>Registro de ponderados</vt:lpstr>
      <vt:lpstr>Presentación de PowerPoint</vt:lpstr>
      <vt:lpstr>Captura de programa original (contractual)</vt:lpstr>
      <vt:lpstr>Captura de Reprograma cuando hay convenio</vt:lpstr>
      <vt:lpstr>Captura de programas de recuperación</vt:lpstr>
      <vt:lpstr>Presentación de PowerPoint</vt:lpstr>
      <vt:lpstr>Archivado de fotos de la obra</vt:lpstr>
      <vt:lpstr>Registro de ponderados</vt:lpstr>
      <vt:lpstr>Presentación de PowerPoint</vt:lpstr>
      <vt:lpstr>Ejemplo de correo de notificación</vt:lpstr>
      <vt:lpstr>Bitácora Flujo (nota de CFE)</vt:lpstr>
      <vt:lpstr>Bitácora flujo (nota de Contratista)</vt:lpstr>
      <vt:lpstr>Notas de mis obras</vt:lpstr>
      <vt:lpstr>Mis Notas</vt:lpstr>
      <vt:lpstr>Datos de la Nota</vt:lpstr>
      <vt:lpstr>Impresión de Bitácora por Obra</vt:lpstr>
      <vt:lpstr>Presentación de PowerPoint</vt:lpstr>
      <vt:lpstr>Reporte de Obra</vt:lpstr>
      <vt:lpstr>Reporte con Bitácora</vt:lpstr>
      <vt:lpstr>Reporte grafico de avances</vt:lpstr>
      <vt:lpstr>Presentación de PowerPoint</vt:lpstr>
      <vt:lpstr>Aplicación para Móvil</vt:lpstr>
      <vt:lpstr>Presentación de PowerPoint</vt:lpstr>
      <vt:lpstr>Presentación de PowerPoint</vt:lpstr>
      <vt:lpstr>Programa de Trabajo</vt:lpstr>
      <vt:lpstr>Acceso al Portal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BITACORA ELECTRONICA PARA OBRAS</dc:title>
  <dc:creator>Paul Decorzant Pasche</dc:creator>
  <cp:lastModifiedBy>Usuario de Windows</cp:lastModifiedBy>
  <cp:revision>82</cp:revision>
  <dcterms:created xsi:type="dcterms:W3CDTF">2016-06-22T13:57:25Z</dcterms:created>
  <dcterms:modified xsi:type="dcterms:W3CDTF">2017-08-17T15:01:54Z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0x01010098DECE750F0FB440A9B90CC3412D3F6D</vt:lpwstr>
  </property>
</Properties>
</file>